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38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7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45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36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4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37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72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45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97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04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22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B35E2-7FB6-4414-82AD-FD18951E5D93}" type="datetimeFigureOut">
              <a:rPr lang="de-DE" smtClean="0"/>
              <a:t>22.06.2022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2B571-C7A5-477C-B91C-CA5F474131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76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04068" y="371959"/>
            <a:ext cx="10523349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Informationsveranstaltung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E-Portfolio und Inklusionsportfolio</a:t>
            </a:r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/>
          </a:p>
          <a:p>
            <a:r>
              <a:rPr lang="de-DE" sz="2000" dirty="0"/>
              <a:t>Sie </a:t>
            </a:r>
            <a:r>
              <a:rPr lang="de-DE" sz="2000" dirty="0" smtClean="0"/>
              <a:t>möchten </a:t>
            </a:r>
            <a:r>
              <a:rPr lang="de-DE" sz="2000" dirty="0"/>
              <a:t>gerne mehr über elektronische Portfolios (e-Portfolios) </a:t>
            </a:r>
            <a:r>
              <a:rPr lang="de-DE" sz="2000" dirty="0" smtClean="0"/>
              <a:t>und </a:t>
            </a:r>
            <a:r>
              <a:rPr lang="de-DE" sz="2000" dirty="0"/>
              <a:t>das Inklusionsportfolio im Besonderen erfahren? </a:t>
            </a:r>
            <a:endParaRPr lang="de-DE" sz="2000" dirty="0" smtClean="0"/>
          </a:p>
          <a:p>
            <a:r>
              <a:rPr lang="de-DE" sz="2000" dirty="0" smtClean="0"/>
              <a:t>Das Referat für Inklusion und das </a:t>
            </a:r>
            <a:r>
              <a:rPr lang="de-DE" sz="2000" dirty="0" err="1" smtClean="0"/>
              <a:t>DiKuLe</a:t>
            </a:r>
            <a:r>
              <a:rPr lang="de-DE" sz="2000" dirty="0" smtClean="0"/>
              <a:t>-Projekt E-Portfolio laden Lehramtsstudierende und Dozierende in diesem Bereich zu einer Informationsveranstaltung zum Inklusionsportfolio ein.</a:t>
            </a:r>
          </a:p>
          <a:p>
            <a:endParaRPr lang="de-DE" sz="2000" dirty="0"/>
          </a:p>
          <a:p>
            <a:r>
              <a:rPr lang="de-DE" sz="2000" dirty="0"/>
              <a:t>Wann: </a:t>
            </a:r>
            <a:r>
              <a:rPr lang="de-DE" sz="2000" b="1" dirty="0" smtClean="0"/>
              <a:t>07.07.2022</a:t>
            </a:r>
            <a:r>
              <a:rPr lang="de-DE" sz="2000" dirty="0" smtClean="0"/>
              <a:t> 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</a:t>
            </a:r>
            <a:r>
              <a:rPr lang="de-DE" sz="2000" b="1" dirty="0" smtClean="0"/>
              <a:t>12:00</a:t>
            </a:r>
            <a:r>
              <a:rPr lang="de-DE" sz="2000" dirty="0" smtClean="0"/>
              <a:t> </a:t>
            </a:r>
            <a:r>
              <a:rPr lang="de-DE" sz="2000" dirty="0"/>
              <a:t>(</a:t>
            </a:r>
            <a:r>
              <a:rPr lang="de-DE" sz="2000" dirty="0" err="1"/>
              <a:t>st.</a:t>
            </a:r>
            <a:r>
              <a:rPr lang="de-DE" sz="2000" dirty="0"/>
              <a:t>) bis 13:00 </a:t>
            </a:r>
            <a:r>
              <a:rPr lang="de-DE" sz="2000" dirty="0" smtClean="0"/>
              <a:t>Uhr</a:t>
            </a:r>
          </a:p>
          <a:p>
            <a:endParaRPr lang="de-DE" sz="2000" dirty="0" smtClean="0"/>
          </a:p>
          <a:p>
            <a:r>
              <a:rPr lang="de-DE" sz="2000" dirty="0" smtClean="0"/>
              <a:t>Wo: </a:t>
            </a:r>
            <a:r>
              <a:rPr lang="de-DE" sz="2000" dirty="0"/>
              <a:t>Raum </a:t>
            </a:r>
            <a:r>
              <a:rPr lang="de-DE" sz="2000" b="1" dirty="0"/>
              <a:t>MG1 </a:t>
            </a:r>
            <a:r>
              <a:rPr lang="de-DE" sz="2000" b="1" dirty="0" smtClean="0"/>
              <a:t>00.04 </a:t>
            </a:r>
            <a:r>
              <a:rPr lang="de-DE" sz="2000" dirty="0" smtClean="0"/>
              <a:t>nach </a:t>
            </a:r>
            <a:r>
              <a:rPr lang="de-DE" sz="2000" dirty="0"/>
              <a:t>der </a:t>
            </a:r>
            <a:r>
              <a:rPr lang="de-DE" sz="2000" dirty="0" err="1" smtClean="0"/>
              <a:t>Allpäd</a:t>
            </a:r>
            <a:r>
              <a:rPr lang="de-DE" sz="2000" dirty="0" smtClean="0"/>
              <a:t>-Vorlesung</a:t>
            </a:r>
          </a:p>
          <a:p>
            <a:endParaRPr lang="de-DE" sz="2000" dirty="0" smtClean="0"/>
          </a:p>
          <a:p>
            <a:r>
              <a:rPr lang="de-DE" sz="2000" dirty="0" smtClean="0"/>
              <a:t>Wer: Lehramtsstudierende und Dozierende in diesem Kontex</a:t>
            </a:r>
            <a:r>
              <a:rPr lang="de-DE" sz="2000" dirty="0"/>
              <a:t>t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Agenda: inhaltliche Erläuterung des Inklusionsportfolio</a:t>
            </a:r>
          </a:p>
          <a:p>
            <a:r>
              <a:rPr lang="de-DE" sz="2000" dirty="0" smtClean="0"/>
              <a:t>	Informationen zum Zertifikat Inklusion</a:t>
            </a:r>
          </a:p>
          <a:p>
            <a:r>
              <a:rPr lang="de-DE" sz="2000" dirty="0" smtClean="0"/>
              <a:t>	technische Einführung in das Erstellen von e-Portfolios in </a:t>
            </a:r>
            <a:r>
              <a:rPr lang="de-DE" sz="2000" dirty="0" err="1" smtClean="0"/>
              <a:t>Mahara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b="1" dirty="0" smtClean="0">
                <a:solidFill>
                  <a:schemeClr val="accent4"/>
                </a:solidFill>
              </a:rPr>
              <a:t>Für erste eigene Erprobungen in </a:t>
            </a:r>
            <a:r>
              <a:rPr lang="de-DE" sz="2000" b="1" dirty="0" err="1" smtClean="0">
                <a:solidFill>
                  <a:schemeClr val="accent4"/>
                </a:solidFill>
              </a:rPr>
              <a:t>Mahara</a:t>
            </a:r>
            <a:r>
              <a:rPr lang="de-DE" sz="2000" b="1" dirty="0" smtClean="0">
                <a:solidFill>
                  <a:schemeClr val="accent4"/>
                </a:solidFill>
              </a:rPr>
              <a:t> bringen Sie bitte einen Laptop oder ein Tablet mit.</a:t>
            </a:r>
          </a:p>
          <a:p>
            <a:endParaRPr lang="de-DE" sz="2000" b="1" dirty="0"/>
          </a:p>
          <a:p>
            <a:endParaRPr lang="de-DE" sz="2000" dirty="0" smtClean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953" y="3793206"/>
            <a:ext cx="1754464" cy="191667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669" y="2546888"/>
            <a:ext cx="1724903" cy="172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99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Uni-Bamberg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Eisenmann, Rahel</dc:creator>
  <cp:lastModifiedBy>Anderka, Angela</cp:lastModifiedBy>
  <cp:revision>9</cp:revision>
  <dcterms:created xsi:type="dcterms:W3CDTF">2022-06-20T09:02:09Z</dcterms:created>
  <dcterms:modified xsi:type="dcterms:W3CDTF">2022-06-22T10:43:47Z</dcterms:modified>
</cp:coreProperties>
</file>