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7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07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0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4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10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6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21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0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54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F1EF7-FDF4-4ECF-B293-EF99C9C5DE90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78B7-A6D4-42D9-B1FD-5DDA8EABCA2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8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9C272-4F75-386C-84C6-0BF424D1F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68" y="321474"/>
            <a:ext cx="4472089" cy="48812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b="1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Open Sans Condensed SemiBold" pitchFamily="2" charset="0"/>
              </a:rPr>
              <a:t>Deutsch-Französischer Stammtisch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6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Open Sans Condensed SemiBold" pitchFamily="2" charset="0"/>
              </a:rPr>
              <a:t>Eine gesellige Runde für Französisch-Studierende, Erasmus-Studierende und alle weiteren Freunde der französischen Sprache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Open Sans Condensed SemiBold" pitchFamily="2" charset="0"/>
              </a:rPr>
              <a:t>Un moment de convivialité pour les étudiants de français, les étudiants Erasmus et tous les autres amis de la langue française 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sz="1600" i="1" dirty="0"/>
              <a:t>Während der Vorlesungszeit treffen wir uns an einem Abend pro Woche, der Tag und Ort variieren, werden aber rechtzeitig über </a:t>
            </a:r>
            <a:r>
              <a:rPr lang="de-DE" sz="1600" i="1" dirty="0" err="1"/>
              <a:t>Social</a:t>
            </a:r>
            <a:r>
              <a:rPr lang="de-DE" sz="1600" i="1" dirty="0"/>
              <a:t> Media (auf Nachfrage gerne auch per Mail) bekannt gegeben</a:t>
            </a:r>
            <a:endParaRPr lang="en-GB" sz="1600" i="1" dirty="0"/>
          </a:p>
        </p:txBody>
      </p:sp>
      <p:pic>
        <p:nvPicPr>
          <p:cNvPr id="4" name="Grafik 3" descr="Ein Bild, das draußen, Turm enthält.&#10;&#10;Automatisch generierte Beschreibung">
            <a:extLst>
              <a:ext uri="{FF2B5EF4-FFF2-40B4-BE49-F238E27FC236}">
                <a16:creationId xmlns:a16="http://schemas.microsoft.com/office/drawing/2014/main" id="{226FE66A-990B-5EB1-2782-B04B46647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r="4217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731C60-A01E-9DF7-EEED-09AB60C93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6" y="4581311"/>
            <a:ext cx="1696720" cy="195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7BB6890-BBFE-66AB-C76C-B532A92C8D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49" y="4700262"/>
            <a:ext cx="148590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7A00797F-F34F-9747-DF0C-133F02250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546" y="6165319"/>
            <a:ext cx="1494155" cy="38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900" b="1" dirty="0">
                <a:effectLst/>
                <a:latin typeface="Open Sans Condense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Deutsch-Französischer Stammtisch Bamberg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3048A6-C94D-7708-0E54-3E041B5C40B7}"/>
              </a:ext>
            </a:extLst>
          </p:cNvPr>
          <p:cNvSpPr txBox="1"/>
          <p:nvPr/>
        </p:nvSpPr>
        <p:spPr>
          <a:xfrm>
            <a:off x="1629666" y="4751606"/>
            <a:ext cx="1485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Open Sans Condensed SemiBold" pitchFamily="2" charset="0"/>
              </a:rPr>
              <a:t>Mail: stammtisch.romlit2</a:t>
            </a:r>
            <a:br>
              <a:rPr lang="fr-FR" sz="12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Open Sans Condensed SemiBold" pitchFamily="2" charset="0"/>
              </a:rPr>
            </a:br>
            <a:r>
              <a:rPr lang="fr-FR" sz="12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Open Sans Condensed SemiBold" pitchFamily="2" charset="0"/>
              </a:rPr>
              <a:t>@uni-bamberg.de</a:t>
            </a:r>
          </a:p>
          <a:p>
            <a:pPr algn="ctr"/>
            <a:endParaRPr lang="fr-FR" sz="1200" dirty="0">
              <a:latin typeface="PT Sans" panose="020B0503020203020204" pitchFamily="34" charset="0"/>
              <a:ea typeface="Calibri" panose="020F0502020204030204" pitchFamily="34" charset="0"/>
              <a:cs typeface="Open Sans Condensed SemiBold" pitchFamily="2" charset="0"/>
            </a:endParaRPr>
          </a:p>
          <a:p>
            <a:pPr algn="ctr"/>
            <a:r>
              <a:rPr lang="fr-FR" sz="1200" dirty="0" err="1">
                <a:effectLst/>
                <a:latin typeface="PT Sans" panose="020B0503020203020204" pitchFamily="34" charset="0"/>
                <a:ea typeface="Calibri" panose="020F0502020204030204" pitchFamily="34" charset="0"/>
                <a:cs typeface="Open Sans Condensed SemiBold" pitchFamily="2" charset="0"/>
              </a:rPr>
              <a:t>Ansprechpartner</a:t>
            </a:r>
            <a:r>
              <a:rPr lang="fr-FR" sz="1200" dirty="0">
                <a:latin typeface="PT Sans" panose="020B0503020203020204" pitchFamily="34" charset="0"/>
                <a:ea typeface="Calibri" panose="020F0502020204030204" pitchFamily="34" charset="0"/>
                <a:cs typeface="Open Sans Condensed SemiBold" pitchFamily="2" charset="0"/>
              </a:rPr>
              <a:t>: </a:t>
            </a:r>
          </a:p>
          <a:p>
            <a:pPr algn="ctr"/>
            <a:r>
              <a:rPr lang="fr-FR" sz="1200" dirty="0">
                <a:effectLst/>
                <a:latin typeface="PT Sans" panose="020B0503020203020204" pitchFamily="34" charset="0"/>
                <a:ea typeface="Calibri" panose="020F0502020204030204" pitchFamily="34" charset="0"/>
                <a:cs typeface="Open Sans Condensed SemiBold" pitchFamily="2" charset="0"/>
              </a:rPr>
              <a:t>Lea Schmidt, </a:t>
            </a:r>
          </a:p>
          <a:p>
            <a:pPr algn="ctr"/>
            <a:r>
              <a:rPr lang="fr-FR" sz="1200" dirty="0">
                <a:latin typeface="PT Sans" panose="020B0503020203020204" pitchFamily="34" charset="0"/>
                <a:ea typeface="Calibri" panose="020F0502020204030204" pitchFamily="34" charset="0"/>
                <a:cs typeface="Open Sans Condensed SemiBold" pitchFamily="2" charset="0"/>
              </a:rPr>
              <a:t>Amelie Wegrath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4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leidung, Person, Schuhwerk, draußen enthält.&#10;&#10;Automatisch generierte Beschreibung">
            <a:extLst>
              <a:ext uri="{FF2B5EF4-FFF2-40B4-BE49-F238E27FC236}">
                <a16:creationId xmlns:a16="http://schemas.microsoft.com/office/drawing/2014/main" id="{3DC7BEE0-7067-401B-31AB-F1553169A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207"/>
          <a:stretch/>
        </p:blipFill>
        <p:spPr>
          <a:xfrm>
            <a:off x="5165283" y="-1"/>
            <a:ext cx="3496116" cy="3104208"/>
          </a:xfrm>
          <a:prstGeom prst="rect">
            <a:avLst/>
          </a:prstGeom>
        </p:spPr>
      </p:pic>
      <p:pic>
        <p:nvPicPr>
          <p:cNvPr id="11" name="Grafik 10" descr="Ein Bild, das Kleidung, Person, Baum, draußen enthält.&#10;&#10;Automatisch generierte Beschreibung">
            <a:extLst>
              <a:ext uri="{FF2B5EF4-FFF2-40B4-BE49-F238E27FC236}">
                <a16:creationId xmlns:a16="http://schemas.microsoft.com/office/drawing/2014/main" id="{0DA6586C-624B-11F6-523C-6BB90330B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 r="-3" b="11999"/>
          <a:stretch/>
        </p:blipFill>
        <p:spPr>
          <a:xfrm>
            <a:off x="4064448" y="3265081"/>
            <a:ext cx="4596951" cy="3592925"/>
          </a:xfrm>
          <a:prstGeom prst="rect">
            <a:avLst/>
          </a:prstGeom>
        </p:spPr>
      </p:pic>
      <p:pic>
        <p:nvPicPr>
          <p:cNvPr id="9" name="Grafik 8" descr="Ein Bild, das Person, Im Haus, Menschliches Gesicht, Kleidung enthält.&#10;&#10;Automatisch generierte Beschreibung">
            <a:extLst>
              <a:ext uri="{FF2B5EF4-FFF2-40B4-BE49-F238E27FC236}">
                <a16:creationId xmlns:a16="http://schemas.microsoft.com/office/drawing/2014/main" id="{67BF15BE-E14B-5677-D21C-C9B52F7ED5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 r="-2" b="17395"/>
          <a:stretch/>
        </p:blipFill>
        <p:spPr>
          <a:xfrm>
            <a:off x="482600" y="-6"/>
            <a:ext cx="4562033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5" name="Inhaltsplatzhalter 4" descr="Ein Bild, das draußen, Baum, Himmel, Kleidung enthält.&#10;&#10;Automatisch generierte Beschreibung">
            <a:extLst>
              <a:ext uri="{FF2B5EF4-FFF2-40B4-BE49-F238E27FC236}">
                <a16:creationId xmlns:a16="http://schemas.microsoft.com/office/drawing/2014/main" id="{31C502DD-9384-2B7D-0604-AEC9C69553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7" r="1" b="1"/>
          <a:stretch/>
        </p:blipFill>
        <p:spPr>
          <a:xfrm>
            <a:off x="482601" y="4080064"/>
            <a:ext cx="3460749" cy="21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3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92</Words>
  <Application>Microsoft Office PowerPoint</Application>
  <PresentationFormat>Bildschirmpräsentation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 Condensed</vt:lpstr>
      <vt:lpstr>PT Sans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Lea Maria Antonia Schmidt</dc:creator>
  <cp:lastModifiedBy>Lea Maria Antonia Schmidt</cp:lastModifiedBy>
  <cp:revision>5</cp:revision>
  <dcterms:created xsi:type="dcterms:W3CDTF">2023-03-15T10:43:01Z</dcterms:created>
  <dcterms:modified xsi:type="dcterms:W3CDTF">2023-09-12T11:20:10Z</dcterms:modified>
</cp:coreProperties>
</file>