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794500" cy="9931400"/>
  <p:defaultTex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A"/>
    <a:srgbClr val="2C5884"/>
    <a:srgbClr val="33669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6834" autoAdjust="0"/>
  </p:normalViewPr>
  <p:slideViewPr>
    <p:cSldViewPr>
      <p:cViewPr varScale="1">
        <p:scale>
          <a:sx n="88" d="100"/>
          <a:sy n="88" d="100"/>
        </p:scale>
        <p:origin x="13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smtClean="0">
                <a:cs typeface="Arial" charset="0"/>
              </a:defRPr>
            </a:lvl1pPr>
          </a:lstStyle>
          <a:p>
            <a:pPr>
              <a:defRPr/>
            </a:pPr>
            <a:endParaRPr lang="de-DE"/>
          </a:p>
        </p:txBody>
      </p:sp>
      <p:sp>
        <p:nvSpPr>
          <p:cNvPr id="3" name="Datumsplatzhalt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smtClean="0">
                <a:cs typeface="Arial" charset="0"/>
              </a:defRPr>
            </a:lvl1pPr>
          </a:lstStyle>
          <a:p>
            <a:pPr>
              <a:defRPr/>
            </a:pPr>
            <a:fld id="{F5CC4340-373B-48F4-8F25-D634A87B47DF}" type="datetimeFigureOut">
              <a:rPr lang="de-DE"/>
              <a:pPr>
                <a:defRPr/>
              </a:pPr>
              <a:t>16.09.2021</a:t>
            </a:fld>
            <a:endParaRPr lang="de-DE"/>
          </a:p>
        </p:txBody>
      </p:sp>
      <p:sp>
        <p:nvSpPr>
          <p:cNvPr id="4" name="Folienbildplatzhalt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de-DE" noProof="0" smtClean="0"/>
          </a:p>
        </p:txBody>
      </p:sp>
      <p:sp>
        <p:nvSpPr>
          <p:cNvPr id="5" name="Notizenplatzhalte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smtClean="0">
                <a:cs typeface="Arial" charset="0"/>
              </a:defRPr>
            </a:lvl1pPr>
          </a:lstStyle>
          <a:p>
            <a:pPr>
              <a:defRPr/>
            </a:pPr>
            <a:endParaRPr lang="de-DE"/>
          </a:p>
        </p:txBody>
      </p:sp>
      <p:sp>
        <p:nvSpPr>
          <p:cNvPr id="7" name="Foliennummernplatzhalter 6"/>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23C6230-8300-4B88-9C12-BDA510BEC349}"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altLang="de-DE" sz="1800" smtClean="0">
                <a:latin typeface="UB Scala Sans" panose="02000503050000020003" pitchFamily="2" charset="0"/>
              </a:rPr>
              <a:t>Hinweis: </a:t>
            </a:r>
          </a:p>
          <a:p>
            <a:pPr>
              <a:spcBef>
                <a:spcPct val="0"/>
              </a:spcBef>
            </a:pPr>
            <a:r>
              <a:rPr lang="de-DE" altLang="de-DE" b="1" smtClean="0">
                <a:latin typeface="UB Scala Sans" panose="02000503050000020003" pitchFamily="2" charset="0"/>
              </a:rPr>
              <a:t>Anpassen der Fußzeile:</a:t>
            </a:r>
            <a:r>
              <a:rPr lang="de-DE" altLang="de-DE" smtClean="0">
                <a:latin typeface="UB Scala Sans" panose="02000503050000020003" pitchFamily="2" charset="0"/>
              </a:rPr>
              <a:t> Die PowerPoint-Vorlagen weisen alle eine Fußzeile auf, die sich natürlich individuell anpassen lässt. Um z.B. den Titel des Vortrages und den Namen des Referenten einzutragen muss dazu der Hauptfolienmaster geändert werden. In PowerPoint 2007/2010 muss man dazu unter dem Menü-Punkt "Ansicht" den Button "Folienmaster" anklicken. Am linken Bildschirmrand wird dann die Liste der Masterfolien angezeigt. Der oberste ist der Hauptmaster in dem sich die Textfelder der Fußzeile problemlos ändern lassen.</a:t>
            </a:r>
          </a:p>
        </p:txBody>
      </p:sp>
      <p:sp>
        <p:nvSpPr>
          <p:cNvPr id="51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41D0B440-8206-487D-9998-7C174B29408A}" type="slidenum">
              <a:rPr lang="de-DE" altLang="de-DE" sz="1200"/>
              <a:pPr eaLnBrk="1" hangingPunct="1"/>
              <a:t>1</a:t>
            </a:fld>
            <a:endParaRPr lang="de-DE" altLang="de-DE"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smtClean="0"/>
          </a:p>
        </p:txBody>
      </p:sp>
      <p:sp>
        <p:nvSpPr>
          <p:cNvPr id="614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780AFABD-D23F-4788-A185-D04472B271E7}" type="slidenum">
              <a:rPr lang="de-DE" altLang="de-DE" sz="1200"/>
              <a:pPr eaLnBrk="1" hangingPunct="1"/>
              <a:t>2</a:t>
            </a:fld>
            <a:endParaRPr lang="de-DE" altLang="de-DE"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noFill/>
        </p:spPr>
        <p:txBody>
          <a:body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1458216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Titel 1"/>
          <p:cNvSpPr>
            <a:spLocks noGrp="1"/>
          </p:cNvSpPr>
          <p:nvPr>
            <p:ph type="title"/>
          </p:nvPr>
        </p:nvSpPr>
        <p:spPr>
          <a:xfrm>
            <a:off x="827584" y="1340768"/>
            <a:ext cx="7467600" cy="1143000"/>
          </a:xfrm>
        </p:spPr>
        <p:txBody>
          <a:bodyPr/>
          <a:lstStyle/>
          <a:p>
            <a:r>
              <a:rPr lang="de-DE" smtClean="0"/>
              <a:t>Titelmasterformat durch Klicken bearbeiten</a:t>
            </a:r>
            <a:endParaRPr lang="de-DE" dirty="0"/>
          </a:p>
        </p:txBody>
      </p:sp>
      <p:sp>
        <p:nvSpPr>
          <p:cNvPr id="5" name="Inhaltsplatzhalter 2"/>
          <p:cNvSpPr>
            <a:spLocks noGrp="1"/>
          </p:cNvSpPr>
          <p:nvPr>
            <p:ph idx="1"/>
          </p:nvPr>
        </p:nvSpPr>
        <p:spPr>
          <a:xfrm>
            <a:off x="838200" y="2590800"/>
            <a:ext cx="7467600" cy="3552844"/>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45800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Titel 1"/>
          <p:cNvSpPr>
            <a:spLocks noGrp="1"/>
          </p:cNvSpPr>
          <p:nvPr>
            <p:ph type="title"/>
          </p:nvPr>
        </p:nvSpPr>
        <p:spPr>
          <a:xfrm>
            <a:off x="827584" y="1340768"/>
            <a:ext cx="7467600" cy="1143000"/>
          </a:xfrm>
        </p:spPr>
        <p:txBody>
          <a:bodyPr/>
          <a:lstStyle/>
          <a:p>
            <a:r>
              <a:rPr lang="de-DE" smtClean="0"/>
              <a:t>Titelmasterformat durch Klicken bearbeiten</a:t>
            </a:r>
            <a:endParaRPr lang="de-DE" dirty="0"/>
          </a:p>
        </p:txBody>
      </p:sp>
      <p:sp>
        <p:nvSpPr>
          <p:cNvPr id="6" name="Inhaltsplatzhalter 2"/>
          <p:cNvSpPr>
            <a:spLocks noGrp="1"/>
          </p:cNvSpPr>
          <p:nvPr>
            <p:ph sz="half" idx="1"/>
          </p:nvPr>
        </p:nvSpPr>
        <p:spPr>
          <a:xfrm>
            <a:off x="827584" y="2636912"/>
            <a:ext cx="3657600" cy="3748094"/>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Inhaltsplatzhalter 3"/>
          <p:cNvSpPr>
            <a:spLocks noGrp="1"/>
          </p:cNvSpPr>
          <p:nvPr>
            <p:ph sz="half" idx="2"/>
          </p:nvPr>
        </p:nvSpPr>
        <p:spPr>
          <a:xfrm>
            <a:off x="4644008" y="2636912"/>
            <a:ext cx="3657600" cy="3748094"/>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14332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7" name="Titel 1"/>
          <p:cNvSpPr>
            <a:spLocks noGrp="1"/>
          </p:cNvSpPr>
          <p:nvPr>
            <p:ph type="title"/>
          </p:nvPr>
        </p:nvSpPr>
        <p:spPr>
          <a:xfrm>
            <a:off x="457200" y="1131894"/>
            <a:ext cx="8229600" cy="1143000"/>
          </a:xfrm>
        </p:spPr>
        <p:txBody>
          <a:bodyPr/>
          <a:lstStyle>
            <a:lvl1pPr>
              <a:defRPr/>
            </a:lvl1pPr>
          </a:lstStyle>
          <a:p>
            <a:r>
              <a:rPr lang="de-DE" smtClean="0"/>
              <a:t>Titelmasterformat durch Klicken bearbeiten</a:t>
            </a:r>
            <a:endParaRPr lang="de-DE" dirty="0"/>
          </a:p>
        </p:txBody>
      </p:sp>
      <p:sp>
        <p:nvSpPr>
          <p:cNvPr id="8" name="Textplatzhalter 2"/>
          <p:cNvSpPr>
            <a:spLocks noGrp="1"/>
          </p:cNvSpPr>
          <p:nvPr>
            <p:ph type="body" idx="1"/>
          </p:nvPr>
        </p:nvSpPr>
        <p:spPr>
          <a:xfrm>
            <a:off x="457200" y="2392369"/>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9" name="Inhaltsplatzhalter 3"/>
          <p:cNvSpPr>
            <a:spLocks noGrp="1"/>
          </p:cNvSpPr>
          <p:nvPr>
            <p:ph sz="half" idx="2"/>
          </p:nvPr>
        </p:nvSpPr>
        <p:spPr>
          <a:xfrm>
            <a:off x="457200" y="3032131"/>
            <a:ext cx="4040188" cy="3325827"/>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0" name="Textplatzhalter 4"/>
          <p:cNvSpPr>
            <a:spLocks noGrp="1"/>
          </p:cNvSpPr>
          <p:nvPr>
            <p:ph type="body" sz="quarter" idx="3"/>
          </p:nvPr>
        </p:nvSpPr>
        <p:spPr>
          <a:xfrm>
            <a:off x="4645025" y="2392369"/>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11" name="Inhaltsplatzhalter 5"/>
          <p:cNvSpPr>
            <a:spLocks noGrp="1"/>
          </p:cNvSpPr>
          <p:nvPr>
            <p:ph sz="quarter" idx="4"/>
          </p:nvPr>
        </p:nvSpPr>
        <p:spPr>
          <a:xfrm>
            <a:off x="4645025" y="3032131"/>
            <a:ext cx="4041775" cy="3325827"/>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18357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91528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35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457200" y="1484783"/>
            <a:ext cx="3008313" cy="1224137"/>
          </a:xfrm>
        </p:spPr>
        <p:txBody>
          <a:bodyPr anchor="b"/>
          <a:lstStyle>
            <a:lvl1pPr algn="l">
              <a:defRPr sz="2000" b="1"/>
            </a:lvl1pPr>
          </a:lstStyle>
          <a:p>
            <a:r>
              <a:rPr lang="de-DE" smtClean="0"/>
              <a:t>Titelmasterformat durch Klicken bearbeiten</a:t>
            </a:r>
            <a:endParaRPr lang="de-DE" dirty="0"/>
          </a:p>
        </p:txBody>
      </p:sp>
      <p:sp>
        <p:nvSpPr>
          <p:cNvPr id="6" name="Inhaltsplatzhalter 2"/>
          <p:cNvSpPr>
            <a:spLocks noGrp="1"/>
          </p:cNvSpPr>
          <p:nvPr>
            <p:ph idx="1"/>
          </p:nvPr>
        </p:nvSpPr>
        <p:spPr>
          <a:xfrm>
            <a:off x="3575050" y="1484784"/>
            <a:ext cx="5111750" cy="4801736"/>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Textplatzhalter 3"/>
          <p:cNvSpPr>
            <a:spLocks noGrp="1"/>
          </p:cNvSpPr>
          <p:nvPr>
            <p:ph type="body" sz="half" idx="2"/>
          </p:nvPr>
        </p:nvSpPr>
        <p:spPr>
          <a:xfrm>
            <a:off x="457200" y="2852936"/>
            <a:ext cx="3008313" cy="34335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Tree>
    <p:extLst>
      <p:ext uri="{BB962C8B-B14F-4D97-AF65-F5344CB8AC3E}">
        <p14:creationId xmlns:p14="http://schemas.microsoft.com/office/powerpoint/2010/main" val="40111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5" name="Inhaltsplatzhalter 4"/>
          <p:cNvSpPr>
            <a:spLocks noGrp="1"/>
          </p:cNvSpPr>
          <p:nvPr>
            <p:ph idx="1"/>
          </p:nvPr>
        </p:nvSpPr>
        <p:spPr>
          <a:xfrm>
            <a:off x="838200" y="2590800"/>
            <a:ext cx="7467600" cy="3552825"/>
          </a:xfrm>
        </p:spPr>
        <p:txBody>
          <a:bodyPr/>
          <a:lstStyle/>
          <a:p>
            <a:pPr lvl="0"/>
            <a:r>
              <a:rPr lang="de-DE" smtClean="0"/>
              <a:t>Formatvorlagen des Textmasters bearbeiten</a:t>
            </a:r>
          </a:p>
        </p:txBody>
      </p:sp>
    </p:spTree>
    <p:extLst>
      <p:ext uri="{BB962C8B-B14F-4D97-AF65-F5344CB8AC3E}">
        <p14:creationId xmlns:p14="http://schemas.microsoft.com/office/powerpoint/2010/main" val="361659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dirty="0"/>
          </a:p>
        </p:txBody>
      </p:sp>
      <p:sp>
        <p:nvSpPr>
          <p:cNvPr id="6" name="Bildplatzhalter 2"/>
          <p:cNvSpPr>
            <a:spLocks noGrp="1"/>
          </p:cNvSpPr>
          <p:nvPr>
            <p:ph type="pic" idx="1"/>
          </p:nvPr>
        </p:nvSpPr>
        <p:spPr>
          <a:xfrm>
            <a:off x="1792288" y="1142983"/>
            <a:ext cx="5486400" cy="3584591"/>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7"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Tree>
    <p:extLst>
      <p:ext uri="{BB962C8B-B14F-4D97-AF65-F5344CB8AC3E}">
        <p14:creationId xmlns:p14="http://schemas.microsoft.com/office/powerpoint/2010/main" val="3995306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rafik 12" descr="Innenseite ohne Schriftzug_sw.tif"/>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6350"/>
            <a:ext cx="9136063"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Grafik 10" descr="Innenseite ohne Schriftzug.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hidden">
          <a:xfrm>
            <a:off x="0" y="-6350"/>
            <a:ext cx="9136063"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827088" y="15573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Klicken Sie, um das Titelformat</a:t>
            </a:r>
            <a:br>
              <a:rPr lang="de-DE" altLang="de-DE" smtClean="0"/>
            </a:br>
            <a:r>
              <a:rPr lang="de-DE" altLang="de-DE" smtClean="0"/>
              <a:t>zu bearbeiten</a:t>
            </a:r>
          </a:p>
        </p:txBody>
      </p:sp>
      <p:sp>
        <p:nvSpPr>
          <p:cNvPr id="1029" name="Rectangle 3"/>
          <p:cNvSpPr>
            <a:spLocks noGrp="1" noChangeArrowheads="1"/>
          </p:cNvSpPr>
          <p:nvPr>
            <p:ph type="body" idx="1"/>
          </p:nvPr>
        </p:nvSpPr>
        <p:spPr bwMode="auto">
          <a:xfrm>
            <a:off x="827088" y="2997200"/>
            <a:ext cx="7467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30" name="Rectangle 23"/>
          <p:cNvSpPr>
            <a:spLocks noChangeArrowheads="1"/>
          </p:cNvSpPr>
          <p:nvPr/>
        </p:nvSpPr>
        <p:spPr bwMode="auto">
          <a:xfrm>
            <a:off x="7924800" y="6557963"/>
            <a:ext cx="1066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r>
              <a:rPr lang="de-DE" altLang="de-DE" sz="900">
                <a:solidFill>
                  <a:srgbClr val="00407A"/>
                </a:solidFill>
                <a:latin typeface="Arial" panose="020B0604020202020204" pitchFamily="34" charset="0"/>
              </a:rPr>
              <a:t>S. </a:t>
            </a:r>
            <a:fld id="{4A9C3002-B114-4AE5-AC96-233B07D88177}" type="slidenum">
              <a:rPr lang="de-DE" altLang="de-DE" sz="900">
                <a:solidFill>
                  <a:srgbClr val="00407A"/>
                </a:solidFill>
                <a:latin typeface="Arial" panose="020B0604020202020204" pitchFamily="34" charset="0"/>
              </a:rPr>
              <a:pPr algn="r" eaLnBrk="1" hangingPunct="1"/>
              <a:t>‹Nr.›</a:t>
            </a:fld>
            <a:endParaRPr lang="de-DE" altLang="de-DE" sz="900">
              <a:solidFill>
                <a:srgbClr val="00407A"/>
              </a:solidFill>
              <a:latin typeface="Arial" panose="020B0604020202020204" pitchFamily="34" charset="0"/>
            </a:endParaRPr>
          </a:p>
        </p:txBody>
      </p:sp>
      <p:sp>
        <p:nvSpPr>
          <p:cNvPr id="1031" name="Rectangle 23"/>
          <p:cNvSpPr>
            <a:spLocks noChangeArrowheads="1"/>
          </p:cNvSpPr>
          <p:nvPr/>
        </p:nvSpPr>
        <p:spPr bwMode="auto">
          <a:xfrm>
            <a:off x="152400" y="6557963"/>
            <a:ext cx="7543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de-DE" altLang="de-DE" sz="900">
                <a:solidFill>
                  <a:srgbClr val="00407A"/>
                </a:solidFill>
                <a:latin typeface="Arial" panose="020B0604020202020204" pitchFamily="34" charset="0"/>
              </a:rPr>
              <a:t>Thema | Name | Fachbereich/Lehrstuhl</a:t>
            </a:r>
          </a:p>
        </p:txBody>
      </p:sp>
      <p:cxnSp>
        <p:nvCxnSpPr>
          <p:cNvPr id="15" name="Gerade Verbindung 14"/>
          <p:cNvCxnSpPr/>
          <p:nvPr/>
        </p:nvCxnSpPr>
        <p:spPr>
          <a:xfrm>
            <a:off x="250825" y="6524625"/>
            <a:ext cx="8642350" cy="0"/>
          </a:xfrm>
          <a:prstGeom prst="line">
            <a:avLst/>
          </a:prstGeom>
          <a:ln>
            <a:solidFill>
              <a:srgbClr val="2C5884"/>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p:titleStyle>
    <p:bodyStyle>
      <a:lvl1pPr marL="342900" indent="-342900" algn="l" rtl="0" eaLnBrk="1" fontAlgn="base" hangingPunct="1">
        <a:spcBef>
          <a:spcPct val="20000"/>
        </a:spcBef>
        <a:spcAft>
          <a:spcPct val="0"/>
        </a:spcAft>
        <a:buChar char="•"/>
        <a:defRPr sz="2200">
          <a:solidFill>
            <a:schemeClr val="tx1"/>
          </a:solidFill>
          <a:latin typeface="Arial" charset="0"/>
          <a:ea typeface="+mn-ea"/>
          <a:cs typeface="+mn-cs"/>
        </a:defRPr>
      </a:lvl1pPr>
      <a:lvl2pPr marL="742950" indent="-285750" algn="l" rtl="0" eaLnBrk="1" fontAlgn="base" hangingPunct="1">
        <a:spcBef>
          <a:spcPct val="20000"/>
        </a:spcBef>
        <a:spcAft>
          <a:spcPct val="0"/>
        </a:spcAft>
        <a:buChar char="•"/>
        <a:defRPr sz="2000">
          <a:solidFill>
            <a:schemeClr val="tx1"/>
          </a:solidFill>
          <a:latin typeface="Arial" charset="0"/>
        </a:defRPr>
      </a:lvl2pPr>
      <a:lvl3pPr marL="1143000" indent="-228600" algn="l" rtl="0" eaLnBrk="1" fontAlgn="base" hangingPunct="1">
        <a:spcBef>
          <a:spcPct val="20000"/>
        </a:spcBef>
        <a:spcAft>
          <a:spcPct val="0"/>
        </a:spcAft>
        <a:buFont typeface="Wingdings" panose="05000000000000000000" pitchFamily="2" charset="2"/>
        <a:buChar char="§"/>
        <a:defRPr>
          <a:solidFill>
            <a:schemeClr val="tx1"/>
          </a:solidFill>
          <a:latin typeface="Arial" charset="0"/>
        </a:defRPr>
      </a:lvl3pPr>
      <a:lvl4pPr marL="1600200" indent="-228600" algn="l" rtl="0" eaLnBrk="1" fontAlgn="base" hangingPunct="1">
        <a:spcBef>
          <a:spcPct val="20000"/>
        </a:spcBef>
        <a:spcAft>
          <a:spcPct val="0"/>
        </a:spcAft>
        <a:buChar char="+"/>
        <a:defRPr sz="1600">
          <a:solidFill>
            <a:schemeClr val="tx1"/>
          </a:solidFill>
          <a:latin typeface="Arial" charset="0"/>
        </a:defRPr>
      </a:lvl4pPr>
      <a:lvl5pPr marL="2057400" indent="-228600" algn="l" rtl="0" eaLnBrk="1" fontAlgn="base" hangingPunct="1">
        <a:spcBef>
          <a:spcPct val="20000"/>
        </a:spcBef>
        <a:spcAft>
          <a:spcPct val="0"/>
        </a:spcAft>
        <a:buChar char="–"/>
        <a:defRPr sz="1400">
          <a:solidFill>
            <a:schemeClr val="tx1"/>
          </a:solidFill>
          <a:latin typeface="Arial"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Grafik 6" descr="Titelseite_sw.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8" y="0"/>
            <a:ext cx="9128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Grafik 5" descr="Titelseite.g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hidden">
          <a:xfrm>
            <a:off x="15875" y="0"/>
            <a:ext cx="9128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Grp="1" noChangeArrowheads="1"/>
          </p:cNvSpPr>
          <p:nvPr>
            <p:ph type="ctrTitle"/>
          </p:nvPr>
        </p:nvSpPr>
        <p:spPr>
          <a:xfrm>
            <a:off x="2895600" y="3429000"/>
            <a:ext cx="5748338" cy="1143000"/>
          </a:xfrm>
        </p:spPr>
        <p:txBody>
          <a:bodyPr/>
          <a:lstStyle/>
          <a:p>
            <a:endParaRPr lang="de-DE" altLang="de-DE" smtClean="0">
              <a:latin typeface="Arial" panose="020B0604020202020204" pitchFamily="34" charset="0"/>
              <a:cs typeface="Arial" panose="020B0604020202020204" pitchFamily="34" charset="0"/>
            </a:endParaRPr>
          </a:p>
        </p:txBody>
      </p:sp>
      <p:sp>
        <p:nvSpPr>
          <p:cNvPr id="2053" name="Rectangle 3"/>
          <p:cNvSpPr>
            <a:spLocks noGrp="1" noChangeArrowheads="1"/>
          </p:cNvSpPr>
          <p:nvPr>
            <p:ph type="subTitle" idx="1"/>
          </p:nvPr>
        </p:nvSpPr>
        <p:spPr>
          <a:xfrm>
            <a:off x="2895600" y="4643438"/>
            <a:ext cx="5748338" cy="428625"/>
          </a:xfrm>
        </p:spPr>
        <p:txBody>
          <a:bodyPr anchor="ctr"/>
          <a:lstStyle/>
          <a:p>
            <a:pPr algn="l"/>
            <a:endParaRPr lang="de-DE" altLang="de-DE" sz="1400" smtClean="0">
              <a:solidFill>
                <a:srgbClr val="00407A"/>
              </a:solidFill>
              <a:latin typeface="Arial" panose="020B0604020202020204" pitchFamily="34" charset="0"/>
              <a:cs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827088" y="1341438"/>
            <a:ext cx="7467600" cy="1143000"/>
          </a:xfrm>
        </p:spPr>
        <p:txBody>
          <a:bodyPr/>
          <a:lstStyle/>
          <a:p>
            <a:endParaRPr lang="de-DE" altLang="de-DE" smtClean="0">
              <a:latin typeface="Arial" panose="020B0604020202020204" pitchFamily="34" charset="0"/>
            </a:endParaRPr>
          </a:p>
        </p:txBody>
      </p:sp>
      <p:sp>
        <p:nvSpPr>
          <p:cNvPr id="3075" name="Inhaltsplatzhalter 2"/>
          <p:cNvSpPr>
            <a:spLocks noGrp="1"/>
          </p:cNvSpPr>
          <p:nvPr>
            <p:ph idx="1"/>
          </p:nvPr>
        </p:nvSpPr>
        <p:spPr>
          <a:xfrm>
            <a:off x="838200" y="2590800"/>
            <a:ext cx="7467600" cy="3552825"/>
          </a:xfrm>
        </p:spPr>
        <p:txBody>
          <a:bodyPr/>
          <a:lstStyle/>
          <a:p>
            <a:endParaRPr lang="de-DE" altLang="de-DE" smtClean="0">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orlage-Lehre-deutsch">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clrMap bg1="lt1" tx1="dk1" bg2="lt2" tx2="dk2" accent1="accent1" accent2="accent2" accent3="accent3" accent4="accent4" accent5="accent5" accent6="accent6" hlink="hlink" folHlink="folHlink"/>
    </a:extraClrScheme>
    <a:extraClrScheme>
      <a:clrScheme name="ub-cd-neu-v2-4 2">
        <a:dk1>
          <a:srgbClr val="000000"/>
        </a:dk1>
        <a:lt1>
          <a:srgbClr val="C8D0E2"/>
        </a:lt1>
        <a:dk2>
          <a:srgbClr val="00457D"/>
        </a:dk2>
        <a:lt2>
          <a:srgbClr val="808080"/>
        </a:lt2>
        <a:accent1>
          <a:srgbClr val="5D7FAA"/>
        </a:accent1>
        <a:accent2>
          <a:srgbClr val="FFD300"/>
        </a:accent2>
        <a:accent3>
          <a:srgbClr val="E0E4EE"/>
        </a:accent3>
        <a:accent4>
          <a:srgbClr val="000000"/>
        </a:accent4>
        <a:accent5>
          <a:srgbClr val="B6C0D2"/>
        </a:accent5>
        <a:accent6>
          <a:srgbClr val="E7BF00"/>
        </a:accent6>
        <a:hlink>
          <a:srgbClr val="92A5C5"/>
        </a:hlink>
        <a:folHlink>
          <a:srgbClr val="FFE37D"/>
        </a:folHlink>
      </a:clrScheme>
      <a:clrMap bg1="lt1" tx1="dk1" bg2="lt2" tx2="dk2" accent1="accent1" accent2="accent2" accent3="accent3" accent4="accent4" accent5="accent5" accent6="accent6" hlink="hlink" folHlink="folHlink"/>
    </a:extraClrScheme>
    <a:extraClrScheme>
      <a:clrScheme name="ub-cd-neu-v2-4 3">
        <a:dk1>
          <a:srgbClr val="000000"/>
        </a:dk1>
        <a:lt1>
          <a:srgbClr val="C8D0E2"/>
        </a:lt1>
        <a:dk2>
          <a:srgbClr val="00457D"/>
        </a:dk2>
        <a:lt2>
          <a:srgbClr val="808080"/>
        </a:lt2>
        <a:accent1>
          <a:srgbClr val="5D7FAA"/>
        </a:accent1>
        <a:accent2>
          <a:srgbClr val="E6444F"/>
        </a:accent2>
        <a:accent3>
          <a:srgbClr val="E0E4EE"/>
        </a:accent3>
        <a:accent4>
          <a:srgbClr val="000000"/>
        </a:accent4>
        <a:accent5>
          <a:srgbClr val="B6C0D2"/>
        </a:accent5>
        <a:accent6>
          <a:srgbClr val="D03D47"/>
        </a:accent6>
        <a:hlink>
          <a:srgbClr val="92A5C5"/>
        </a:hlink>
        <a:folHlink>
          <a:srgbClr val="F1998F"/>
        </a:folHlink>
      </a:clrScheme>
      <a:clrMap bg1="lt1" tx1="dk1" bg2="lt2" tx2="dk2" accent1="accent1" accent2="accent2" accent3="accent3" accent4="accent4" accent5="accent5" accent6="accent6" hlink="hlink" folHlink="folHlink"/>
    </a:extraClrScheme>
    <a:extraClrScheme>
      <a:clrScheme name="ub-cd-neu-v2-4 4">
        <a:dk1>
          <a:srgbClr val="000000"/>
        </a:dk1>
        <a:lt1>
          <a:srgbClr val="C8D0E2"/>
        </a:lt1>
        <a:dk2>
          <a:srgbClr val="00457D"/>
        </a:dk2>
        <a:lt2>
          <a:srgbClr val="808080"/>
        </a:lt2>
        <a:accent1>
          <a:srgbClr val="5D7FAA"/>
        </a:accent1>
        <a:accent2>
          <a:srgbClr val="878783"/>
        </a:accent2>
        <a:accent3>
          <a:srgbClr val="E0E4EE"/>
        </a:accent3>
        <a:accent4>
          <a:srgbClr val="000000"/>
        </a:accent4>
        <a:accent5>
          <a:srgbClr val="B6C0D2"/>
        </a:accent5>
        <a:accent6>
          <a:srgbClr val="7A7A76"/>
        </a:accent6>
        <a:hlink>
          <a:srgbClr val="92A5C5"/>
        </a:hlink>
        <a:folHlink>
          <a:srgbClr val="B9BAB7"/>
        </a:folHlink>
      </a:clrScheme>
      <a:clrMap bg1="lt1" tx1="dk1" bg2="lt2" tx2="dk2" accent1="accent1" accent2="accent2" accent3="accent3" accent4="accent4" accent5="accent5" accent6="accent6" hlink="hlink" folHlink="folHlink"/>
    </a:extraClrScheme>
    <a:extraClrScheme>
      <a:clrScheme name="ub-cd-neu-v2-4 5">
        <a:dk1>
          <a:srgbClr val="000000"/>
        </a:dk1>
        <a:lt1>
          <a:srgbClr val="C8D0E2"/>
        </a:lt1>
        <a:dk2>
          <a:srgbClr val="00457D"/>
        </a:dk2>
        <a:lt2>
          <a:srgbClr val="808080"/>
        </a:lt2>
        <a:accent1>
          <a:srgbClr val="5D7FAA"/>
        </a:accent1>
        <a:accent2>
          <a:srgbClr val="00457D"/>
        </a:accent2>
        <a:accent3>
          <a:srgbClr val="E0E4EE"/>
        </a:accent3>
        <a:accent4>
          <a:srgbClr val="000000"/>
        </a:accent4>
        <a:accent5>
          <a:srgbClr val="B6C0D2"/>
        </a:accent5>
        <a:accent6>
          <a:srgbClr val="003E71"/>
        </a:accent6>
        <a:hlink>
          <a:srgbClr val="92A5C5"/>
        </a:hlink>
        <a:folHlink>
          <a:srgbClr val="C8D0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Vorlage-Lehre-deutsch</Template>
  <TotalTime>0</TotalTime>
  <Words>89</Words>
  <Application>Microsoft Office PowerPoint</Application>
  <PresentationFormat>Bildschirmpräsentation (4:3)</PresentationFormat>
  <Paragraphs>4</Paragraphs>
  <Slides>2</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Times New Roman</vt:lpstr>
      <vt:lpstr>Arial</vt:lpstr>
      <vt:lpstr>Wingdings</vt:lpstr>
      <vt:lpstr>Calibri</vt:lpstr>
      <vt:lpstr>UB Scala Sans</vt:lpstr>
      <vt:lpstr>Vorlage-Lehre-deutsch</vt:lpstr>
      <vt:lpstr>PowerPoint-Präsentation</vt:lpstr>
      <vt:lpstr>PowerPoint-Präsentation</vt:lpstr>
    </vt:vector>
  </TitlesOfParts>
  <Company>Uni-Bamberg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bazv1321</dc:creator>
  <dc:description>Vorlage erstellt durch:
Andreas Stadtmüller • Universität Bamberg • Dezernat Z/KOM • Corporate Design • 28.10.2010</dc:description>
  <cp:lastModifiedBy>bazv1321</cp:lastModifiedBy>
  <cp:revision>1</cp:revision>
  <dcterms:created xsi:type="dcterms:W3CDTF">2021-09-16T12:50:34Z</dcterms:created>
  <dcterms:modified xsi:type="dcterms:W3CDTF">2021-09-16T12:50:45Z</dcterms:modified>
</cp:coreProperties>
</file>