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554" r:id="rId3"/>
    <p:sldId id="596" r:id="rId4"/>
    <p:sldId id="597" r:id="rId5"/>
    <p:sldId id="600" r:id="rId6"/>
    <p:sldId id="607" r:id="rId7"/>
    <p:sldId id="598" r:id="rId8"/>
    <p:sldId id="608" r:id="rId9"/>
    <p:sldId id="599" r:id="rId10"/>
    <p:sldId id="603" r:id="rId11"/>
    <p:sldId id="609" r:id="rId12"/>
    <p:sldId id="610" r:id="rId13"/>
    <p:sldId id="604" r:id="rId14"/>
    <p:sldId id="605" r:id="rId15"/>
    <p:sldId id="606" r:id="rId16"/>
  </p:sldIdLst>
  <p:sldSz cx="9144000" cy="5143500" type="screen16x9"/>
  <p:notesSz cx="6797675" cy="9926638"/>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A"/>
    <a:srgbClr val="FFFFFF"/>
    <a:srgbClr val="D4E6F0"/>
    <a:srgbClr val="EDF2F6"/>
    <a:srgbClr val="EBF6FF"/>
    <a:srgbClr val="E6EDF1"/>
    <a:srgbClr val="2C5884"/>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86902" autoAdjust="0"/>
  </p:normalViewPr>
  <p:slideViewPr>
    <p:cSldViewPr>
      <p:cViewPr varScale="1">
        <p:scale>
          <a:sx n="138" d="100"/>
          <a:sy n="138" d="100"/>
        </p:scale>
        <p:origin x="1032" y="114"/>
      </p:cViewPr>
      <p:guideLst>
        <p:guide orient="horz" pos="1620"/>
        <p:guide pos="2880"/>
      </p:guideLst>
    </p:cSldViewPr>
  </p:slideViewPr>
  <p:outlineViewPr>
    <p:cViewPr>
      <p:scale>
        <a:sx n="33" d="100"/>
        <a:sy n="33" d="100"/>
      </p:scale>
      <p:origin x="38" y="1647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168" y="-91"/>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0C4E6A-88B5-45A7-9752-A123F2FE703C}" type="doc">
      <dgm:prSet loTypeId="urn:microsoft.com/office/officeart/2005/8/layout/lProcess2" loCatId="list" qsTypeId="urn:microsoft.com/office/officeart/2005/8/quickstyle/simple5" qsCatId="simple" csTypeId="urn:microsoft.com/office/officeart/2005/8/colors/accent1_2" csCatId="accent1" phldr="1"/>
      <dgm:spPr/>
      <dgm:t>
        <a:bodyPr/>
        <a:lstStyle/>
        <a:p>
          <a:endParaRPr lang="de-DE"/>
        </a:p>
      </dgm:t>
    </dgm:pt>
    <dgm:pt modelId="{E02675A8-397D-4398-A346-14D549873A7E}">
      <dgm:prSet phldrT="[Text]"/>
      <dgm:spPr/>
      <dgm:t>
        <a:bodyPr/>
        <a:lstStyle/>
        <a:p>
          <a:r>
            <a:rPr lang="de-DE" dirty="0">
              <a:solidFill>
                <a:schemeClr val="tx1"/>
              </a:solidFill>
              <a:latin typeface="UB Scala Sans" pitchFamily="2" charset="0"/>
            </a:rPr>
            <a:t>Praktische Philosophie</a:t>
          </a:r>
        </a:p>
      </dgm:t>
    </dgm:pt>
    <dgm:pt modelId="{A65B2071-3F50-4881-BD3B-1D070AE3D6CB}" type="parTrans" cxnId="{5CF535E7-62AD-4C14-9212-DAAE043E9293}">
      <dgm:prSet/>
      <dgm:spPr/>
      <dgm:t>
        <a:bodyPr/>
        <a:lstStyle/>
        <a:p>
          <a:endParaRPr lang="de-DE"/>
        </a:p>
      </dgm:t>
    </dgm:pt>
    <dgm:pt modelId="{B480E14A-5296-4720-A00C-132FF7761891}" type="sibTrans" cxnId="{5CF535E7-62AD-4C14-9212-DAAE043E9293}">
      <dgm:prSet/>
      <dgm:spPr/>
      <dgm:t>
        <a:bodyPr/>
        <a:lstStyle/>
        <a:p>
          <a:endParaRPr lang="de-DE"/>
        </a:p>
      </dgm:t>
    </dgm:pt>
    <dgm:pt modelId="{1EC1F7F7-43B3-4A93-87B7-4E030D837814}">
      <dgm:prSet phldrT="[Text]" custT="1"/>
      <dgm:spPr/>
      <dgm:t>
        <a:bodyPr/>
        <a:lstStyle/>
        <a:p>
          <a:pPr algn="l">
            <a:lnSpc>
              <a:spcPct val="100000"/>
            </a:lnSpc>
            <a:spcAft>
              <a:spcPts val="0"/>
            </a:spcAft>
          </a:pPr>
          <a:r>
            <a:rPr lang="de-DE" sz="1300" b="0" dirty="0">
              <a:solidFill>
                <a:schemeClr val="tx1"/>
              </a:solidFill>
              <a:latin typeface="UB Scala Sans" pitchFamily="2" charset="0"/>
            </a:rPr>
            <a:t>Ethik/Moralphilosophie</a:t>
          </a:r>
        </a:p>
        <a:p>
          <a:pPr algn="l">
            <a:lnSpc>
              <a:spcPct val="100000"/>
            </a:lnSpc>
            <a:spcAft>
              <a:spcPts val="0"/>
            </a:spcAft>
          </a:pPr>
          <a:r>
            <a:rPr lang="de-DE" sz="1300" b="0" dirty="0">
              <a:solidFill>
                <a:schemeClr val="tx1"/>
              </a:solidFill>
              <a:latin typeface="UB Scala Sans" pitchFamily="2" charset="0"/>
            </a:rPr>
            <a:t>Sozialphilosophie</a:t>
          </a:r>
        </a:p>
        <a:p>
          <a:pPr algn="l">
            <a:lnSpc>
              <a:spcPct val="100000"/>
            </a:lnSpc>
            <a:spcAft>
              <a:spcPts val="0"/>
            </a:spcAft>
          </a:pPr>
          <a:r>
            <a:rPr lang="de-DE" sz="1300" b="0" dirty="0">
              <a:solidFill>
                <a:schemeClr val="tx1"/>
              </a:solidFill>
              <a:latin typeface="UB Scala Sans" pitchFamily="2" charset="0"/>
            </a:rPr>
            <a:t>Politische Philosophie</a:t>
          </a:r>
        </a:p>
        <a:p>
          <a:pPr algn="l">
            <a:lnSpc>
              <a:spcPct val="100000"/>
            </a:lnSpc>
            <a:spcAft>
              <a:spcPts val="0"/>
            </a:spcAft>
          </a:pPr>
          <a:r>
            <a:rPr lang="de-DE" sz="1300" b="0" dirty="0">
              <a:solidFill>
                <a:schemeClr val="tx1"/>
              </a:solidFill>
              <a:latin typeface="UB Scala Sans" pitchFamily="2" charset="0"/>
            </a:rPr>
            <a:t>Religionsphilosophie</a:t>
          </a:r>
        </a:p>
      </dgm:t>
    </dgm:pt>
    <dgm:pt modelId="{E1909F1A-5C6F-49DF-A3A5-DE0644A947C9}" type="parTrans" cxnId="{2424D2A6-C4C2-4C12-A0AC-6F6356805506}">
      <dgm:prSet/>
      <dgm:spPr/>
      <dgm:t>
        <a:bodyPr/>
        <a:lstStyle/>
        <a:p>
          <a:endParaRPr lang="de-DE"/>
        </a:p>
      </dgm:t>
    </dgm:pt>
    <dgm:pt modelId="{CA46E3AC-0561-462C-B84F-9EB93014ED3C}" type="sibTrans" cxnId="{2424D2A6-C4C2-4C12-A0AC-6F6356805506}">
      <dgm:prSet/>
      <dgm:spPr/>
      <dgm:t>
        <a:bodyPr/>
        <a:lstStyle/>
        <a:p>
          <a:endParaRPr lang="de-DE"/>
        </a:p>
      </dgm:t>
    </dgm:pt>
    <dgm:pt modelId="{D54A4172-FCF2-490E-A6FD-B99B5BAEBAAB}">
      <dgm:prSet phldrT="[Text]" custT="1"/>
      <dgm:spPr>
        <a:solidFill>
          <a:schemeClr val="bg1">
            <a:lumMod val="75000"/>
          </a:schemeClr>
        </a:solidFill>
      </dgm:spPr>
      <dgm:t>
        <a:bodyPr/>
        <a:lstStyle/>
        <a:p>
          <a:pPr>
            <a:spcAft>
              <a:spcPts val="0"/>
            </a:spcAft>
          </a:pPr>
          <a:r>
            <a:rPr lang="de-DE" sz="1200" b="1" dirty="0">
              <a:solidFill>
                <a:schemeClr val="tx1"/>
              </a:solidFill>
              <a:latin typeface="UB Scala Sans" pitchFamily="2" charset="0"/>
            </a:rPr>
            <a:t>Lehrstuhl II </a:t>
          </a:r>
        </a:p>
        <a:p>
          <a:pPr>
            <a:spcAft>
              <a:spcPts val="0"/>
            </a:spcAft>
          </a:pPr>
          <a:r>
            <a:rPr lang="de-DE" sz="1100" b="0" dirty="0">
              <a:solidFill>
                <a:schemeClr val="tx1"/>
              </a:solidFill>
              <a:latin typeface="UB Scala Sans" pitchFamily="2" charset="0"/>
            </a:rPr>
            <a:t>Prof. Dr. Christian </a:t>
          </a:r>
          <a:r>
            <a:rPr lang="de-DE" sz="1100" b="0" dirty="0" err="1">
              <a:solidFill>
                <a:schemeClr val="tx1"/>
              </a:solidFill>
              <a:latin typeface="UB Scala Sans" pitchFamily="2" charset="0"/>
            </a:rPr>
            <a:t>Illies</a:t>
          </a:r>
          <a:endParaRPr lang="de-DE" sz="1100" b="0" dirty="0">
            <a:solidFill>
              <a:schemeClr val="tx1"/>
            </a:solidFill>
            <a:latin typeface="UB Scala Sans" pitchFamily="2" charset="0"/>
          </a:endParaRPr>
        </a:p>
        <a:p>
          <a:pPr>
            <a:spcAft>
              <a:spcPts val="0"/>
            </a:spcAft>
          </a:pPr>
          <a:r>
            <a:rPr lang="de-DE" sz="1100" b="0" dirty="0">
              <a:solidFill>
                <a:schemeClr val="tx1"/>
              </a:solidFill>
              <a:latin typeface="UB Scala Sans" pitchFamily="2" charset="0"/>
            </a:rPr>
            <a:t>Prof. Dr. Gabriele De Anna</a:t>
          </a:r>
        </a:p>
        <a:p>
          <a:pPr>
            <a:spcAft>
              <a:spcPts val="0"/>
            </a:spcAft>
          </a:pPr>
          <a:r>
            <a:rPr lang="de-DE" sz="1000" b="0" dirty="0">
              <a:solidFill>
                <a:schemeClr val="tx1"/>
              </a:solidFill>
              <a:latin typeface="UB Scala Sans" pitchFamily="2" charset="0"/>
            </a:rPr>
            <a:t>Dr. Martin </a:t>
          </a:r>
          <a:r>
            <a:rPr lang="de-DE" sz="1000" b="0" dirty="0" err="1">
              <a:solidFill>
                <a:schemeClr val="tx1"/>
              </a:solidFill>
              <a:latin typeface="UB Scala Sans" pitchFamily="2" charset="0"/>
            </a:rPr>
            <a:t>Düchs</a:t>
          </a:r>
          <a:endParaRPr lang="de-DE" sz="1000" b="0" dirty="0">
            <a:solidFill>
              <a:schemeClr val="tx1"/>
            </a:solidFill>
            <a:latin typeface="UB Scala Sans" pitchFamily="2" charset="0"/>
          </a:endParaRPr>
        </a:p>
        <a:p>
          <a:pPr>
            <a:spcAft>
              <a:spcPts val="0"/>
            </a:spcAft>
          </a:pPr>
          <a:r>
            <a:rPr lang="de-DE" sz="1000" b="0" dirty="0">
              <a:solidFill>
                <a:schemeClr val="tx1"/>
              </a:solidFill>
              <a:latin typeface="UB Scala Sans" pitchFamily="2" charset="0"/>
            </a:rPr>
            <a:t>Dr. Gustav Melichar</a:t>
          </a:r>
        </a:p>
        <a:p>
          <a:pPr>
            <a:spcAft>
              <a:spcPts val="0"/>
            </a:spcAft>
          </a:pPr>
          <a:r>
            <a:rPr lang="de-DE" sz="1000" b="0" dirty="0">
              <a:solidFill>
                <a:schemeClr val="tx1"/>
              </a:solidFill>
              <a:latin typeface="UB Scala Sans" pitchFamily="2" charset="0"/>
            </a:rPr>
            <a:t>Sebastian Meisel M.A.</a:t>
          </a:r>
        </a:p>
      </dgm:t>
    </dgm:pt>
    <dgm:pt modelId="{84290836-1127-4632-9887-7745AF9AD071}" type="parTrans" cxnId="{7825BABB-E692-48F3-8B09-BFCE8AA9A83B}">
      <dgm:prSet/>
      <dgm:spPr/>
      <dgm:t>
        <a:bodyPr/>
        <a:lstStyle/>
        <a:p>
          <a:endParaRPr lang="de-DE"/>
        </a:p>
      </dgm:t>
    </dgm:pt>
    <dgm:pt modelId="{D8DBCF6A-53FE-43A0-B0CF-9C44EAD8F44F}" type="sibTrans" cxnId="{7825BABB-E692-48F3-8B09-BFCE8AA9A83B}">
      <dgm:prSet/>
      <dgm:spPr/>
      <dgm:t>
        <a:bodyPr/>
        <a:lstStyle/>
        <a:p>
          <a:endParaRPr lang="de-DE"/>
        </a:p>
      </dgm:t>
    </dgm:pt>
    <dgm:pt modelId="{47435500-91F1-40BF-AAC4-67A85109742D}">
      <dgm:prSet phldrT="[Text]"/>
      <dgm:spPr/>
      <dgm:t>
        <a:bodyPr/>
        <a:lstStyle/>
        <a:p>
          <a:r>
            <a:rPr lang="de-DE" dirty="0">
              <a:solidFill>
                <a:schemeClr val="tx1"/>
              </a:solidFill>
              <a:latin typeface="UB Scala Sans" pitchFamily="2" charset="0"/>
            </a:rPr>
            <a:t>Theoretische Philosophie                    </a:t>
          </a:r>
        </a:p>
      </dgm:t>
    </dgm:pt>
    <dgm:pt modelId="{3655E027-5E78-470D-AF55-7B6D8BEA525A}" type="parTrans" cxnId="{53BF7AE4-A746-4774-9040-5C7A26E162A1}">
      <dgm:prSet/>
      <dgm:spPr/>
      <dgm:t>
        <a:bodyPr/>
        <a:lstStyle/>
        <a:p>
          <a:endParaRPr lang="de-DE"/>
        </a:p>
      </dgm:t>
    </dgm:pt>
    <dgm:pt modelId="{D7334651-A037-4805-AC3C-BEADF78F5E57}" type="sibTrans" cxnId="{53BF7AE4-A746-4774-9040-5C7A26E162A1}">
      <dgm:prSet/>
      <dgm:spPr/>
      <dgm:t>
        <a:bodyPr/>
        <a:lstStyle/>
        <a:p>
          <a:endParaRPr lang="de-DE"/>
        </a:p>
      </dgm:t>
    </dgm:pt>
    <dgm:pt modelId="{4FE02051-14C8-4483-ADBD-EF7989E35FE4}">
      <dgm:prSet phldrT="[Text]" custT="1"/>
      <dgm:spPr>
        <a:solidFill>
          <a:schemeClr val="bg1">
            <a:lumMod val="75000"/>
          </a:schemeClr>
        </a:solidFill>
      </dgm:spPr>
      <dgm:t>
        <a:bodyPr/>
        <a:lstStyle/>
        <a:p>
          <a:pPr>
            <a:spcAft>
              <a:spcPts val="0"/>
            </a:spcAft>
          </a:pPr>
          <a:r>
            <a:rPr lang="de-DE" sz="1200" b="1" dirty="0">
              <a:solidFill>
                <a:schemeClr val="tx1"/>
              </a:solidFill>
              <a:latin typeface="UB Scala Sans" pitchFamily="2" charset="0"/>
            </a:rPr>
            <a:t>Lehrstuhl I</a:t>
          </a:r>
        </a:p>
        <a:p>
          <a:pPr>
            <a:spcAft>
              <a:spcPts val="0"/>
            </a:spcAft>
          </a:pPr>
          <a:endParaRPr lang="de-DE" sz="1100" dirty="0">
            <a:solidFill>
              <a:schemeClr val="tx1"/>
            </a:solidFill>
            <a:latin typeface="UB Scala Sans" pitchFamily="2" charset="0"/>
          </a:endParaRPr>
        </a:p>
        <a:p>
          <a:pPr>
            <a:spcAft>
              <a:spcPts val="0"/>
            </a:spcAft>
          </a:pPr>
          <a:r>
            <a:rPr lang="de-DE" sz="1100" dirty="0">
              <a:solidFill>
                <a:schemeClr val="tx1"/>
              </a:solidFill>
              <a:latin typeface="UB Scala Sans" pitchFamily="2" charset="0"/>
            </a:rPr>
            <a:t>Prof. Dr. Christian Schäfer</a:t>
          </a:r>
        </a:p>
        <a:p>
          <a:pPr>
            <a:spcAft>
              <a:spcPts val="0"/>
            </a:spcAft>
          </a:pPr>
          <a:r>
            <a:rPr lang="de-DE" sz="1000" dirty="0">
              <a:solidFill>
                <a:schemeClr val="tx1"/>
              </a:solidFill>
              <a:latin typeface="UB Scala Sans" pitchFamily="2" charset="0"/>
            </a:rPr>
            <a:t>PD Dr. Marko J. Fuchs</a:t>
          </a:r>
        </a:p>
        <a:p>
          <a:pPr>
            <a:spcAft>
              <a:spcPts val="0"/>
            </a:spcAft>
          </a:pPr>
          <a:r>
            <a:rPr lang="de-DE" sz="1000" dirty="0">
              <a:solidFill>
                <a:schemeClr val="tx1"/>
              </a:solidFill>
              <a:latin typeface="UB Scala Sans" pitchFamily="2" charset="0"/>
            </a:rPr>
            <a:t>Florian König M.A.</a:t>
          </a:r>
        </a:p>
        <a:p>
          <a:pPr>
            <a:spcAft>
              <a:spcPts val="0"/>
            </a:spcAft>
          </a:pPr>
          <a:endParaRPr lang="de-DE" sz="1000" dirty="0">
            <a:solidFill>
              <a:schemeClr val="tx1"/>
            </a:solidFill>
            <a:latin typeface="UB Scala Sans" pitchFamily="2" charset="0"/>
          </a:endParaRPr>
        </a:p>
      </dgm:t>
    </dgm:pt>
    <dgm:pt modelId="{64A4E00F-F9D3-4615-BC54-D14AE92E04A9}" type="parTrans" cxnId="{499FA363-F703-421A-832E-E6A95011060A}">
      <dgm:prSet/>
      <dgm:spPr/>
      <dgm:t>
        <a:bodyPr/>
        <a:lstStyle/>
        <a:p>
          <a:endParaRPr lang="de-DE"/>
        </a:p>
      </dgm:t>
    </dgm:pt>
    <dgm:pt modelId="{F2B1132E-5C09-4A50-966F-55228B2D98DA}" type="sibTrans" cxnId="{499FA363-F703-421A-832E-E6A95011060A}">
      <dgm:prSet/>
      <dgm:spPr/>
      <dgm:t>
        <a:bodyPr/>
        <a:lstStyle/>
        <a:p>
          <a:endParaRPr lang="de-DE"/>
        </a:p>
      </dgm:t>
    </dgm:pt>
    <dgm:pt modelId="{FE28DD05-1A66-4A3D-92A1-17E191B43CC6}">
      <dgm:prSet phldrT="[Text]"/>
      <dgm:spPr/>
      <dgm:t>
        <a:bodyPr/>
        <a:lstStyle/>
        <a:p>
          <a:r>
            <a:rPr lang="de-DE" dirty="0">
              <a:solidFill>
                <a:schemeClr val="tx1"/>
              </a:solidFill>
              <a:latin typeface="UB Scala Sans" pitchFamily="2" charset="0"/>
            </a:rPr>
            <a:t>Philosophische Anthropologie</a:t>
          </a:r>
        </a:p>
      </dgm:t>
    </dgm:pt>
    <dgm:pt modelId="{9FC3E44D-BF25-4CC1-A5F6-3ADAF0254F37}" type="parTrans" cxnId="{DF8BCF90-7504-4D61-9F8A-EBE3DCA42D18}">
      <dgm:prSet/>
      <dgm:spPr/>
      <dgm:t>
        <a:bodyPr/>
        <a:lstStyle/>
        <a:p>
          <a:endParaRPr lang="de-DE"/>
        </a:p>
      </dgm:t>
    </dgm:pt>
    <dgm:pt modelId="{F1803E01-5CF2-4677-902F-B1A1668F9792}" type="sibTrans" cxnId="{DF8BCF90-7504-4D61-9F8A-EBE3DCA42D18}">
      <dgm:prSet/>
      <dgm:spPr/>
      <dgm:t>
        <a:bodyPr/>
        <a:lstStyle/>
        <a:p>
          <a:endParaRPr lang="de-DE"/>
        </a:p>
      </dgm:t>
    </dgm:pt>
    <dgm:pt modelId="{BB505EE6-3F5D-4C94-AC50-D5E2E8879FBD}">
      <dgm:prSet phldrT="[Text]" custT="1"/>
      <dgm:spPr/>
      <dgm:t>
        <a:bodyPr/>
        <a:lstStyle/>
        <a:p>
          <a:r>
            <a:rPr lang="de-DE" sz="1300" dirty="0">
              <a:solidFill>
                <a:schemeClr val="tx1"/>
              </a:solidFill>
              <a:latin typeface="UB Scala Sans" pitchFamily="2" charset="0"/>
            </a:rPr>
            <a:t>Was ist der Mensch?</a:t>
          </a:r>
        </a:p>
      </dgm:t>
    </dgm:pt>
    <dgm:pt modelId="{1886A723-A6B7-4CA9-A668-1C31130E28A9}" type="parTrans" cxnId="{FBEC61EF-0BF9-4BA4-9DAC-A06EC68879C9}">
      <dgm:prSet/>
      <dgm:spPr/>
      <dgm:t>
        <a:bodyPr/>
        <a:lstStyle/>
        <a:p>
          <a:endParaRPr lang="de-DE"/>
        </a:p>
      </dgm:t>
    </dgm:pt>
    <dgm:pt modelId="{2D185AD3-C5BF-415B-AA88-54A8172AE921}" type="sibTrans" cxnId="{FBEC61EF-0BF9-4BA4-9DAC-A06EC68879C9}">
      <dgm:prSet/>
      <dgm:spPr/>
      <dgm:t>
        <a:bodyPr/>
        <a:lstStyle/>
        <a:p>
          <a:endParaRPr lang="de-DE"/>
        </a:p>
      </dgm:t>
    </dgm:pt>
    <dgm:pt modelId="{693E8100-00A5-4D35-8BF0-925C94019C4A}">
      <dgm:prSet phldrT="[Text]"/>
      <dgm:spPr/>
      <dgm:t>
        <a:bodyPr/>
        <a:lstStyle/>
        <a:p>
          <a:r>
            <a:rPr lang="de-DE" dirty="0">
              <a:solidFill>
                <a:schemeClr val="tx1"/>
              </a:solidFill>
              <a:latin typeface="UB Scala Sans" pitchFamily="2" charset="0"/>
            </a:rPr>
            <a:t>Logik</a:t>
          </a:r>
        </a:p>
      </dgm:t>
    </dgm:pt>
    <dgm:pt modelId="{9B6FFE29-906C-49EF-ABCF-53959DDAA902}" type="parTrans" cxnId="{03EE9DAF-521F-4F16-9F40-40BD610EAA6F}">
      <dgm:prSet/>
      <dgm:spPr/>
      <dgm:t>
        <a:bodyPr/>
        <a:lstStyle/>
        <a:p>
          <a:endParaRPr lang="de-DE"/>
        </a:p>
      </dgm:t>
    </dgm:pt>
    <dgm:pt modelId="{4A63794F-84C7-44B5-8B40-BA757163199A}" type="sibTrans" cxnId="{03EE9DAF-521F-4F16-9F40-40BD610EAA6F}">
      <dgm:prSet/>
      <dgm:spPr/>
      <dgm:t>
        <a:bodyPr/>
        <a:lstStyle/>
        <a:p>
          <a:endParaRPr lang="de-DE"/>
        </a:p>
      </dgm:t>
    </dgm:pt>
    <dgm:pt modelId="{EC37836C-291E-45A5-A2E4-C0BDCE94370B}">
      <dgm:prSet phldrT="[Text]" custT="1"/>
      <dgm:spPr>
        <a:solidFill>
          <a:schemeClr val="bg1">
            <a:lumMod val="75000"/>
          </a:schemeClr>
        </a:solidFill>
      </dgm:spPr>
      <dgm:t>
        <a:bodyPr/>
        <a:lstStyle/>
        <a:p>
          <a:r>
            <a:rPr lang="de-DE" sz="1200" b="1" dirty="0">
              <a:solidFill>
                <a:schemeClr val="tx1"/>
              </a:solidFill>
              <a:latin typeface="UB Scala Sans" pitchFamily="2" charset="0"/>
            </a:rPr>
            <a:t>Juniorprofessur</a:t>
          </a:r>
        </a:p>
        <a:p>
          <a:r>
            <a:rPr lang="de-DE" sz="1100" dirty="0">
              <a:solidFill>
                <a:schemeClr val="tx1"/>
              </a:solidFill>
              <a:latin typeface="UB Scala Sans" pitchFamily="2" charset="0"/>
            </a:rPr>
            <a:t>N.N.</a:t>
          </a:r>
        </a:p>
      </dgm:t>
    </dgm:pt>
    <dgm:pt modelId="{73AB1A41-CC7D-4153-A087-E1BD8BBB2671}" type="parTrans" cxnId="{40EAFB64-25C0-46AC-A45C-756677C75E78}">
      <dgm:prSet/>
      <dgm:spPr/>
      <dgm:t>
        <a:bodyPr/>
        <a:lstStyle/>
        <a:p>
          <a:endParaRPr lang="de-DE"/>
        </a:p>
      </dgm:t>
    </dgm:pt>
    <dgm:pt modelId="{83F84FA0-B488-4374-8472-B58D7C56592D}" type="sibTrans" cxnId="{40EAFB64-25C0-46AC-A45C-756677C75E78}">
      <dgm:prSet/>
      <dgm:spPr/>
      <dgm:t>
        <a:bodyPr/>
        <a:lstStyle/>
        <a:p>
          <a:endParaRPr lang="de-DE"/>
        </a:p>
      </dgm:t>
    </dgm:pt>
    <dgm:pt modelId="{01FF66CB-4A58-4B5D-AA21-FAD62C9BF136}">
      <dgm:prSet phldrT="[Text]" custT="1"/>
      <dgm:spPr>
        <a:solidFill>
          <a:schemeClr val="bg1">
            <a:lumMod val="75000"/>
          </a:schemeClr>
        </a:solidFill>
      </dgm:spPr>
      <dgm:t>
        <a:bodyPr/>
        <a:lstStyle/>
        <a:p>
          <a:r>
            <a:rPr lang="de-DE" sz="1100" b="1" dirty="0">
              <a:solidFill>
                <a:schemeClr val="tx1"/>
              </a:solidFill>
              <a:latin typeface="UB Scala Sans" pitchFamily="2" charset="0"/>
            </a:rPr>
            <a:t>Lehrstühle I + II</a:t>
          </a:r>
        </a:p>
      </dgm:t>
    </dgm:pt>
    <dgm:pt modelId="{560A8444-0D65-465B-9416-A391A938E156}" type="parTrans" cxnId="{8380AB1E-9C61-49D6-9EED-5E34040E045A}">
      <dgm:prSet/>
      <dgm:spPr/>
      <dgm:t>
        <a:bodyPr/>
        <a:lstStyle/>
        <a:p>
          <a:endParaRPr lang="de-DE"/>
        </a:p>
      </dgm:t>
    </dgm:pt>
    <dgm:pt modelId="{F4C3122F-5507-4554-89B3-CC6D10936AD5}" type="sibTrans" cxnId="{8380AB1E-9C61-49D6-9EED-5E34040E045A}">
      <dgm:prSet/>
      <dgm:spPr/>
      <dgm:t>
        <a:bodyPr/>
        <a:lstStyle/>
        <a:p>
          <a:endParaRPr lang="de-DE"/>
        </a:p>
      </dgm:t>
    </dgm:pt>
    <dgm:pt modelId="{6BCDBF7A-1E6C-4B85-8329-78F052A7E6CB}">
      <dgm:prSet phldrT="[Text]" custT="1"/>
      <dgm:spPr>
        <a:solidFill>
          <a:schemeClr val="bg1">
            <a:lumMod val="90000"/>
          </a:schemeClr>
        </a:solidFill>
      </dgm:spPr>
      <dgm:t>
        <a:bodyPr/>
        <a:lstStyle/>
        <a:p>
          <a:r>
            <a:rPr lang="de-DE" sz="1100" b="0">
              <a:solidFill>
                <a:schemeClr val="tx1"/>
              </a:solidFill>
              <a:latin typeface="UB Scala Sans" pitchFamily="2" charset="0"/>
            </a:rPr>
            <a:t>Basismodul 2</a:t>
          </a:r>
          <a:endParaRPr lang="de-DE" sz="1100" b="0" dirty="0">
            <a:solidFill>
              <a:schemeClr val="tx1"/>
            </a:solidFill>
            <a:latin typeface="UB Scala Sans" pitchFamily="2" charset="0"/>
          </a:endParaRPr>
        </a:p>
      </dgm:t>
    </dgm:pt>
    <dgm:pt modelId="{B80E089B-33FB-4EE7-87F1-DBCC598A0915}" type="parTrans" cxnId="{B9861B2C-7A4B-4C98-9A5B-9F85BB945F12}">
      <dgm:prSet/>
      <dgm:spPr/>
      <dgm:t>
        <a:bodyPr/>
        <a:lstStyle/>
        <a:p>
          <a:endParaRPr lang="de-DE"/>
        </a:p>
      </dgm:t>
    </dgm:pt>
    <dgm:pt modelId="{244A70F7-FBE3-4756-A17F-5FD4CE62B443}" type="sibTrans" cxnId="{B9861B2C-7A4B-4C98-9A5B-9F85BB945F12}">
      <dgm:prSet/>
      <dgm:spPr/>
      <dgm:t>
        <a:bodyPr/>
        <a:lstStyle/>
        <a:p>
          <a:endParaRPr lang="de-DE"/>
        </a:p>
      </dgm:t>
    </dgm:pt>
    <dgm:pt modelId="{26F28959-8770-4684-B300-3C077B260655}">
      <dgm:prSet phldrT="[Text]" custT="1"/>
      <dgm:spPr>
        <a:solidFill>
          <a:schemeClr val="bg1">
            <a:lumMod val="90000"/>
          </a:schemeClr>
        </a:solidFill>
      </dgm:spPr>
      <dgm:t>
        <a:bodyPr/>
        <a:lstStyle/>
        <a:p>
          <a:r>
            <a:rPr lang="de-DE" sz="1100" dirty="0">
              <a:solidFill>
                <a:schemeClr val="tx1"/>
              </a:solidFill>
              <a:latin typeface="UB Scala Sans" pitchFamily="2" charset="0"/>
            </a:rPr>
            <a:t>Basismodul 3</a:t>
          </a:r>
        </a:p>
      </dgm:t>
    </dgm:pt>
    <dgm:pt modelId="{43501588-221F-42DE-A019-5072A19B17C6}" type="parTrans" cxnId="{C401D1BE-A74E-4058-A959-E4B4F87DD3DC}">
      <dgm:prSet/>
      <dgm:spPr/>
      <dgm:t>
        <a:bodyPr/>
        <a:lstStyle/>
        <a:p>
          <a:endParaRPr lang="de-DE"/>
        </a:p>
      </dgm:t>
    </dgm:pt>
    <dgm:pt modelId="{840C0703-BDEE-41FB-AF6D-830091F45693}" type="sibTrans" cxnId="{C401D1BE-A74E-4058-A959-E4B4F87DD3DC}">
      <dgm:prSet/>
      <dgm:spPr/>
      <dgm:t>
        <a:bodyPr/>
        <a:lstStyle/>
        <a:p>
          <a:endParaRPr lang="de-DE"/>
        </a:p>
      </dgm:t>
    </dgm:pt>
    <dgm:pt modelId="{96B5B9E0-725E-466C-9CD7-ECEA63ABE661}">
      <dgm:prSet phldrT="[Text]" custT="1"/>
      <dgm:spPr/>
      <dgm:t>
        <a:bodyPr/>
        <a:lstStyle/>
        <a:p>
          <a:r>
            <a:rPr lang="de-DE" sz="1300" dirty="0">
              <a:solidFill>
                <a:schemeClr val="tx1"/>
              </a:solidFill>
              <a:latin typeface="UB Scala Sans" pitchFamily="2" charset="0"/>
            </a:rPr>
            <a:t>Lehre vom vernünftigen Schließen</a:t>
          </a:r>
        </a:p>
      </dgm:t>
    </dgm:pt>
    <dgm:pt modelId="{C3E3A7BD-6A8F-4A1A-ADED-2B8537462F03}" type="parTrans" cxnId="{56EB04CA-AE2D-4575-9140-95B6A0378436}">
      <dgm:prSet/>
      <dgm:spPr/>
      <dgm:t>
        <a:bodyPr/>
        <a:lstStyle/>
        <a:p>
          <a:endParaRPr lang="de-DE"/>
        </a:p>
      </dgm:t>
    </dgm:pt>
    <dgm:pt modelId="{EB3615D7-FD34-4E4A-9BFD-5460DEFFBCD0}" type="sibTrans" cxnId="{56EB04CA-AE2D-4575-9140-95B6A0378436}">
      <dgm:prSet/>
      <dgm:spPr/>
      <dgm:t>
        <a:bodyPr/>
        <a:lstStyle/>
        <a:p>
          <a:endParaRPr lang="de-DE"/>
        </a:p>
      </dgm:t>
    </dgm:pt>
    <dgm:pt modelId="{A4C82A9C-0C19-48CC-BF41-237F81247256}">
      <dgm:prSet phldrT="[Text]" custT="1"/>
      <dgm:spPr>
        <a:solidFill>
          <a:schemeClr val="bg1">
            <a:lumMod val="90000"/>
          </a:schemeClr>
        </a:solidFill>
      </dgm:spPr>
      <dgm:t>
        <a:bodyPr/>
        <a:lstStyle/>
        <a:p>
          <a:pPr>
            <a:spcAft>
              <a:spcPts val="0"/>
            </a:spcAft>
          </a:pPr>
          <a:r>
            <a:rPr lang="de-DE" sz="1100" dirty="0">
              <a:solidFill>
                <a:schemeClr val="tx1"/>
              </a:solidFill>
              <a:latin typeface="UB Scala Sans" pitchFamily="2" charset="0"/>
            </a:rPr>
            <a:t>Basismodul 1</a:t>
          </a:r>
        </a:p>
        <a:p>
          <a:pPr>
            <a:spcAft>
              <a:spcPts val="0"/>
            </a:spcAft>
          </a:pPr>
          <a:r>
            <a:rPr lang="de-DE" sz="1100" dirty="0">
              <a:solidFill>
                <a:schemeClr val="tx1"/>
              </a:solidFill>
              <a:latin typeface="UB Scala Sans" pitchFamily="2" charset="0"/>
            </a:rPr>
            <a:t>(Logik-Kurs)</a:t>
          </a:r>
        </a:p>
      </dgm:t>
    </dgm:pt>
    <dgm:pt modelId="{E863C379-1909-40E5-8ECA-0553EC094CA8}" type="parTrans" cxnId="{BFEB3F1F-B2E7-4FEA-9E75-81F5B71287AC}">
      <dgm:prSet/>
      <dgm:spPr/>
      <dgm:t>
        <a:bodyPr/>
        <a:lstStyle/>
        <a:p>
          <a:endParaRPr lang="de-DE"/>
        </a:p>
      </dgm:t>
    </dgm:pt>
    <dgm:pt modelId="{0C5763A8-514E-4B2F-BC1A-EA2BAA4A681B}" type="sibTrans" cxnId="{BFEB3F1F-B2E7-4FEA-9E75-81F5B71287AC}">
      <dgm:prSet/>
      <dgm:spPr/>
      <dgm:t>
        <a:bodyPr/>
        <a:lstStyle/>
        <a:p>
          <a:endParaRPr lang="de-DE"/>
        </a:p>
      </dgm:t>
    </dgm:pt>
    <dgm:pt modelId="{EF6F6401-4FE3-4F02-A587-E976FCB4FF8F}">
      <dgm:prSet phldrT="[Text]" custT="1"/>
      <dgm:spPr>
        <a:solidFill>
          <a:schemeClr val="bg1">
            <a:lumMod val="90000"/>
          </a:schemeClr>
        </a:solidFill>
      </dgm:spPr>
      <dgm:t>
        <a:bodyPr/>
        <a:lstStyle/>
        <a:p>
          <a:r>
            <a:rPr lang="de-DE" sz="1100" dirty="0">
              <a:solidFill>
                <a:schemeClr val="tx1"/>
              </a:solidFill>
              <a:latin typeface="UB Scala Sans" pitchFamily="2" charset="0"/>
            </a:rPr>
            <a:t>Basismodul 4</a:t>
          </a:r>
        </a:p>
      </dgm:t>
    </dgm:pt>
    <dgm:pt modelId="{4236130E-FC94-4DFD-8983-F0764CA1F5A8}" type="parTrans" cxnId="{664434FA-B102-4ED4-BE7C-6CD13D52F3D9}">
      <dgm:prSet/>
      <dgm:spPr/>
      <dgm:t>
        <a:bodyPr/>
        <a:lstStyle/>
        <a:p>
          <a:endParaRPr lang="de-DE"/>
        </a:p>
      </dgm:t>
    </dgm:pt>
    <dgm:pt modelId="{1B2FE124-78AA-4659-9283-56BA70D23659}" type="sibTrans" cxnId="{664434FA-B102-4ED4-BE7C-6CD13D52F3D9}">
      <dgm:prSet/>
      <dgm:spPr/>
      <dgm:t>
        <a:bodyPr/>
        <a:lstStyle/>
        <a:p>
          <a:endParaRPr lang="de-DE"/>
        </a:p>
      </dgm:t>
    </dgm:pt>
    <dgm:pt modelId="{E9858C5C-11A6-4240-A6E2-5A1CE0F2EF8C}" type="pres">
      <dgm:prSet presAssocID="{790C4E6A-88B5-45A7-9752-A123F2FE703C}" presName="theList" presStyleCnt="0">
        <dgm:presLayoutVars>
          <dgm:dir/>
          <dgm:animLvl val="lvl"/>
          <dgm:resizeHandles val="exact"/>
        </dgm:presLayoutVars>
      </dgm:prSet>
      <dgm:spPr/>
      <dgm:t>
        <a:bodyPr/>
        <a:lstStyle/>
        <a:p>
          <a:endParaRPr lang="de-DE"/>
        </a:p>
      </dgm:t>
    </dgm:pt>
    <dgm:pt modelId="{A7958F53-B93A-424D-9E75-E0879E3D9D0B}" type="pres">
      <dgm:prSet presAssocID="{E02675A8-397D-4398-A346-14D549873A7E}" presName="compNode" presStyleCnt="0"/>
      <dgm:spPr/>
    </dgm:pt>
    <dgm:pt modelId="{3BB8DA62-3AAD-4A01-BE4C-322A82C78DB8}" type="pres">
      <dgm:prSet presAssocID="{E02675A8-397D-4398-A346-14D549873A7E}" presName="aNode" presStyleLbl="bgShp" presStyleIdx="0" presStyleCnt="4" custLinFactNeighborX="-102" custLinFactNeighborY="-1754"/>
      <dgm:spPr/>
      <dgm:t>
        <a:bodyPr/>
        <a:lstStyle/>
        <a:p>
          <a:endParaRPr lang="de-DE"/>
        </a:p>
      </dgm:t>
    </dgm:pt>
    <dgm:pt modelId="{72E74F8F-832F-4070-AFE1-999A2C90DA41}" type="pres">
      <dgm:prSet presAssocID="{E02675A8-397D-4398-A346-14D549873A7E}" presName="textNode" presStyleLbl="bgShp" presStyleIdx="0" presStyleCnt="4"/>
      <dgm:spPr/>
      <dgm:t>
        <a:bodyPr/>
        <a:lstStyle/>
        <a:p>
          <a:endParaRPr lang="de-DE"/>
        </a:p>
      </dgm:t>
    </dgm:pt>
    <dgm:pt modelId="{652AA076-28FC-4502-929D-C67716082D6F}" type="pres">
      <dgm:prSet presAssocID="{E02675A8-397D-4398-A346-14D549873A7E}" presName="compChildNode" presStyleCnt="0"/>
      <dgm:spPr/>
    </dgm:pt>
    <dgm:pt modelId="{D7A99F9A-C290-4170-874B-84DF046A95A8}" type="pres">
      <dgm:prSet presAssocID="{E02675A8-397D-4398-A346-14D549873A7E}" presName="theInnerList" presStyleCnt="0"/>
      <dgm:spPr/>
    </dgm:pt>
    <dgm:pt modelId="{6B496DDA-FB33-4C26-B2E4-38DFD09CCD79}" type="pres">
      <dgm:prSet presAssocID="{1EC1F7F7-43B3-4A93-87B7-4E030D837814}" presName="childNode" presStyleLbl="node1" presStyleIdx="0" presStyleCnt="11" custScaleX="115885" custScaleY="378346" custLinFactY="-12097" custLinFactNeighborX="-207" custLinFactNeighborY="-100000">
        <dgm:presLayoutVars>
          <dgm:bulletEnabled val="1"/>
        </dgm:presLayoutVars>
      </dgm:prSet>
      <dgm:spPr/>
      <dgm:t>
        <a:bodyPr/>
        <a:lstStyle/>
        <a:p>
          <a:endParaRPr lang="de-DE"/>
        </a:p>
      </dgm:t>
    </dgm:pt>
    <dgm:pt modelId="{A967C1FE-4905-4A9E-ABC4-90B86E8E0945}" type="pres">
      <dgm:prSet presAssocID="{1EC1F7F7-43B3-4A93-87B7-4E030D837814}" presName="aSpace2" presStyleCnt="0"/>
      <dgm:spPr/>
    </dgm:pt>
    <dgm:pt modelId="{44BEE6DA-B5FA-4396-8803-28ED2D63536E}" type="pres">
      <dgm:prSet presAssocID="{D54A4172-FCF2-490E-A6FD-B99B5BAEBAAB}" presName="childNode" presStyleLbl="node1" presStyleIdx="1" presStyleCnt="11" custScaleX="117911" custScaleY="486308" custLinFactY="11158" custLinFactNeighborX="806" custLinFactNeighborY="100000">
        <dgm:presLayoutVars>
          <dgm:bulletEnabled val="1"/>
        </dgm:presLayoutVars>
      </dgm:prSet>
      <dgm:spPr/>
      <dgm:t>
        <a:bodyPr/>
        <a:lstStyle/>
        <a:p>
          <a:endParaRPr lang="de-DE"/>
        </a:p>
      </dgm:t>
    </dgm:pt>
    <dgm:pt modelId="{5C485EA9-7AF4-4505-BD93-EA99CA01A9F3}" type="pres">
      <dgm:prSet presAssocID="{D54A4172-FCF2-490E-A6FD-B99B5BAEBAAB}" presName="aSpace2" presStyleCnt="0"/>
      <dgm:spPr/>
    </dgm:pt>
    <dgm:pt modelId="{6B5BB2B4-0BDE-43FB-A239-5379F2840303}" type="pres">
      <dgm:prSet presAssocID="{6BCDBF7A-1E6C-4B85-8329-78F052A7E6CB}" presName="childNode" presStyleLbl="node1" presStyleIdx="2" presStyleCnt="11" custScaleY="83975" custLinFactY="39993" custLinFactNeighborX="806" custLinFactNeighborY="100000">
        <dgm:presLayoutVars>
          <dgm:bulletEnabled val="1"/>
        </dgm:presLayoutVars>
      </dgm:prSet>
      <dgm:spPr/>
      <dgm:t>
        <a:bodyPr/>
        <a:lstStyle/>
        <a:p>
          <a:endParaRPr lang="de-DE"/>
        </a:p>
      </dgm:t>
    </dgm:pt>
    <dgm:pt modelId="{C749C60C-0FD0-4761-867B-12B47EBFBBB0}" type="pres">
      <dgm:prSet presAssocID="{E02675A8-397D-4398-A346-14D549873A7E}" presName="aSpace" presStyleCnt="0"/>
      <dgm:spPr/>
    </dgm:pt>
    <dgm:pt modelId="{BBE2D4A7-7952-4E40-B6A4-B3B4EDBA1C1F}" type="pres">
      <dgm:prSet presAssocID="{47435500-91F1-40BF-AAC4-67A85109742D}" presName="compNode" presStyleCnt="0"/>
      <dgm:spPr/>
    </dgm:pt>
    <dgm:pt modelId="{1ED5B4D3-B0FE-4202-A539-DFCCE5DD62FE}" type="pres">
      <dgm:prSet presAssocID="{47435500-91F1-40BF-AAC4-67A85109742D}" presName="aNode" presStyleLbl="bgShp" presStyleIdx="1" presStyleCnt="4"/>
      <dgm:spPr/>
      <dgm:t>
        <a:bodyPr/>
        <a:lstStyle/>
        <a:p>
          <a:endParaRPr lang="de-DE"/>
        </a:p>
      </dgm:t>
    </dgm:pt>
    <dgm:pt modelId="{4970A09E-E59E-485D-AC52-DAC4C3CE81CA}" type="pres">
      <dgm:prSet presAssocID="{47435500-91F1-40BF-AAC4-67A85109742D}" presName="textNode" presStyleLbl="bgShp" presStyleIdx="1" presStyleCnt="4"/>
      <dgm:spPr/>
      <dgm:t>
        <a:bodyPr/>
        <a:lstStyle/>
        <a:p>
          <a:endParaRPr lang="de-DE"/>
        </a:p>
      </dgm:t>
    </dgm:pt>
    <dgm:pt modelId="{53E82CB9-178D-4761-93D8-FA51FE7A79C0}" type="pres">
      <dgm:prSet presAssocID="{47435500-91F1-40BF-AAC4-67A85109742D}" presName="compChildNode" presStyleCnt="0"/>
      <dgm:spPr/>
    </dgm:pt>
    <dgm:pt modelId="{B794D0B5-6742-4181-9A05-1D4C2895DF7D}" type="pres">
      <dgm:prSet presAssocID="{47435500-91F1-40BF-AAC4-67A85109742D}" presName="theInnerList" presStyleCnt="0"/>
      <dgm:spPr/>
    </dgm:pt>
    <dgm:pt modelId="{2BF4C7F5-4CF3-4569-93CD-49DDC619BB11}" type="pres">
      <dgm:prSet presAssocID="{4FE02051-14C8-4483-ADBD-EF7989E35FE4}" presName="childNode" presStyleLbl="node1" presStyleIdx="3" presStyleCnt="11" custScaleX="111561" custScaleY="41072" custLinFactY="17128" custLinFactNeighborX="2068" custLinFactNeighborY="100000">
        <dgm:presLayoutVars>
          <dgm:bulletEnabled val="1"/>
        </dgm:presLayoutVars>
      </dgm:prSet>
      <dgm:spPr/>
      <dgm:t>
        <a:bodyPr/>
        <a:lstStyle/>
        <a:p>
          <a:endParaRPr lang="de-DE"/>
        </a:p>
      </dgm:t>
    </dgm:pt>
    <dgm:pt modelId="{C9AEE7BC-9400-4697-8E20-34E93DE9035A}" type="pres">
      <dgm:prSet presAssocID="{4FE02051-14C8-4483-ADBD-EF7989E35FE4}" presName="aSpace2" presStyleCnt="0"/>
      <dgm:spPr/>
    </dgm:pt>
    <dgm:pt modelId="{B2757501-3F76-4FF0-9A9B-F37075BBB824}" type="pres">
      <dgm:prSet presAssocID="{26F28959-8770-4684-B300-3C077B260655}" presName="childNode" presStyleLbl="node1" presStyleIdx="4" presStyleCnt="11" custScaleY="8062" custLinFactY="7314" custLinFactNeighborX="765" custLinFactNeighborY="100000">
        <dgm:presLayoutVars>
          <dgm:bulletEnabled val="1"/>
        </dgm:presLayoutVars>
      </dgm:prSet>
      <dgm:spPr/>
      <dgm:t>
        <a:bodyPr/>
        <a:lstStyle/>
        <a:p>
          <a:endParaRPr lang="de-DE"/>
        </a:p>
      </dgm:t>
    </dgm:pt>
    <dgm:pt modelId="{3CAE8010-DB74-45E2-9B44-E4998829CBFC}" type="pres">
      <dgm:prSet presAssocID="{47435500-91F1-40BF-AAC4-67A85109742D}" presName="aSpace" presStyleCnt="0"/>
      <dgm:spPr/>
    </dgm:pt>
    <dgm:pt modelId="{2A9A1E5D-58E2-4B5D-940D-C4FDEF797599}" type="pres">
      <dgm:prSet presAssocID="{FE28DD05-1A66-4A3D-92A1-17E191B43CC6}" presName="compNode" presStyleCnt="0"/>
      <dgm:spPr/>
    </dgm:pt>
    <dgm:pt modelId="{B60DCFD5-6156-4B0F-84C0-E25031413BBC}" type="pres">
      <dgm:prSet presAssocID="{FE28DD05-1A66-4A3D-92A1-17E191B43CC6}" presName="aNode" presStyleLbl="bgShp" presStyleIdx="2" presStyleCnt="4"/>
      <dgm:spPr/>
      <dgm:t>
        <a:bodyPr/>
        <a:lstStyle/>
        <a:p>
          <a:endParaRPr lang="de-DE"/>
        </a:p>
      </dgm:t>
    </dgm:pt>
    <dgm:pt modelId="{692F9C20-D670-414E-BB40-A6BFF50CF484}" type="pres">
      <dgm:prSet presAssocID="{FE28DD05-1A66-4A3D-92A1-17E191B43CC6}" presName="textNode" presStyleLbl="bgShp" presStyleIdx="2" presStyleCnt="4"/>
      <dgm:spPr/>
      <dgm:t>
        <a:bodyPr/>
        <a:lstStyle/>
        <a:p>
          <a:endParaRPr lang="de-DE"/>
        </a:p>
      </dgm:t>
    </dgm:pt>
    <dgm:pt modelId="{0664D75F-C53D-4649-9514-2D8A56A6E459}" type="pres">
      <dgm:prSet presAssocID="{FE28DD05-1A66-4A3D-92A1-17E191B43CC6}" presName="compChildNode" presStyleCnt="0"/>
      <dgm:spPr/>
    </dgm:pt>
    <dgm:pt modelId="{0B2FF9BD-30E1-4F17-BF9A-BD41FF54983F}" type="pres">
      <dgm:prSet presAssocID="{FE28DD05-1A66-4A3D-92A1-17E191B43CC6}" presName="theInnerList" presStyleCnt="0"/>
      <dgm:spPr/>
    </dgm:pt>
    <dgm:pt modelId="{812A2D3D-4A8D-4192-9E13-EC0292201AD1}" type="pres">
      <dgm:prSet presAssocID="{BB505EE6-3F5D-4C94-AC50-D5E2E8879FBD}" presName="childNode" presStyleLbl="node1" presStyleIdx="5" presStyleCnt="11" custScaleX="116382" custScaleY="169340" custLinFactNeighborX="-41" custLinFactNeighborY="-72543">
        <dgm:presLayoutVars>
          <dgm:bulletEnabled val="1"/>
        </dgm:presLayoutVars>
      </dgm:prSet>
      <dgm:spPr/>
      <dgm:t>
        <a:bodyPr/>
        <a:lstStyle/>
        <a:p>
          <a:endParaRPr lang="de-DE"/>
        </a:p>
      </dgm:t>
    </dgm:pt>
    <dgm:pt modelId="{1E7800FF-8564-4736-8BA5-6F012B900B1C}" type="pres">
      <dgm:prSet presAssocID="{BB505EE6-3F5D-4C94-AC50-D5E2E8879FBD}" presName="aSpace2" presStyleCnt="0"/>
      <dgm:spPr/>
    </dgm:pt>
    <dgm:pt modelId="{ECCEFC10-0175-4D1A-8ABD-A37C5AD0271E}" type="pres">
      <dgm:prSet presAssocID="{01FF66CB-4A58-4B5D-AA21-FAD62C9BF136}" presName="childNode" presStyleLbl="node1" presStyleIdx="6" presStyleCnt="11" custScaleX="116464" custScaleY="128440" custLinFactNeighborX="0" custLinFactNeighborY="45272">
        <dgm:presLayoutVars>
          <dgm:bulletEnabled val="1"/>
        </dgm:presLayoutVars>
      </dgm:prSet>
      <dgm:spPr/>
      <dgm:t>
        <a:bodyPr/>
        <a:lstStyle/>
        <a:p>
          <a:endParaRPr lang="de-DE"/>
        </a:p>
      </dgm:t>
    </dgm:pt>
    <dgm:pt modelId="{A5BE5B6F-4714-49EF-B5F0-5F2995783138}" type="pres">
      <dgm:prSet presAssocID="{01FF66CB-4A58-4B5D-AA21-FAD62C9BF136}" presName="aSpace2" presStyleCnt="0"/>
      <dgm:spPr/>
    </dgm:pt>
    <dgm:pt modelId="{45F711A3-07AD-436B-9FDF-817B75C057E0}" type="pres">
      <dgm:prSet presAssocID="{EF6F6401-4FE3-4F02-A587-E976FCB4FF8F}" presName="childNode" presStyleLbl="node1" presStyleIdx="7" presStyleCnt="11" custScaleY="47223" custLinFactNeighborX="724" custLinFactNeighborY="99307">
        <dgm:presLayoutVars>
          <dgm:bulletEnabled val="1"/>
        </dgm:presLayoutVars>
      </dgm:prSet>
      <dgm:spPr/>
      <dgm:t>
        <a:bodyPr/>
        <a:lstStyle/>
        <a:p>
          <a:endParaRPr lang="de-DE"/>
        </a:p>
      </dgm:t>
    </dgm:pt>
    <dgm:pt modelId="{F0806077-52FC-4C69-A8F4-BD5C4F448013}" type="pres">
      <dgm:prSet presAssocID="{FE28DD05-1A66-4A3D-92A1-17E191B43CC6}" presName="aSpace" presStyleCnt="0"/>
      <dgm:spPr/>
    </dgm:pt>
    <dgm:pt modelId="{760D517F-2D81-41D3-8743-7AAD418082E3}" type="pres">
      <dgm:prSet presAssocID="{693E8100-00A5-4D35-8BF0-925C94019C4A}" presName="compNode" presStyleCnt="0"/>
      <dgm:spPr/>
    </dgm:pt>
    <dgm:pt modelId="{658ECE58-6DEA-4A8A-9BF9-05333046FB8D}" type="pres">
      <dgm:prSet presAssocID="{693E8100-00A5-4D35-8BF0-925C94019C4A}" presName="aNode" presStyleLbl="bgShp" presStyleIdx="3" presStyleCnt="4"/>
      <dgm:spPr/>
      <dgm:t>
        <a:bodyPr/>
        <a:lstStyle/>
        <a:p>
          <a:endParaRPr lang="de-DE"/>
        </a:p>
      </dgm:t>
    </dgm:pt>
    <dgm:pt modelId="{24D0B0A7-6181-42B9-A415-6150C18123AB}" type="pres">
      <dgm:prSet presAssocID="{693E8100-00A5-4D35-8BF0-925C94019C4A}" presName="textNode" presStyleLbl="bgShp" presStyleIdx="3" presStyleCnt="4"/>
      <dgm:spPr/>
      <dgm:t>
        <a:bodyPr/>
        <a:lstStyle/>
        <a:p>
          <a:endParaRPr lang="de-DE"/>
        </a:p>
      </dgm:t>
    </dgm:pt>
    <dgm:pt modelId="{BB9C9843-D51B-45DC-8BAE-D1E2611F6226}" type="pres">
      <dgm:prSet presAssocID="{693E8100-00A5-4D35-8BF0-925C94019C4A}" presName="compChildNode" presStyleCnt="0"/>
      <dgm:spPr/>
    </dgm:pt>
    <dgm:pt modelId="{18A4B208-DD22-44B1-A73C-23DBFF87C69E}" type="pres">
      <dgm:prSet presAssocID="{693E8100-00A5-4D35-8BF0-925C94019C4A}" presName="theInnerList" presStyleCnt="0"/>
      <dgm:spPr/>
    </dgm:pt>
    <dgm:pt modelId="{9CDB4EC2-46B3-4E4E-A885-1962689899E4}" type="pres">
      <dgm:prSet presAssocID="{96B5B9E0-725E-466C-9CD7-ECEA63ABE661}" presName="childNode" presStyleLbl="node1" presStyleIdx="8" presStyleCnt="11" custScaleX="116299" custScaleY="122593" custLinFactNeighborX="-124" custLinFactNeighborY="-62256">
        <dgm:presLayoutVars>
          <dgm:bulletEnabled val="1"/>
        </dgm:presLayoutVars>
      </dgm:prSet>
      <dgm:spPr/>
      <dgm:t>
        <a:bodyPr/>
        <a:lstStyle/>
        <a:p>
          <a:endParaRPr lang="de-DE"/>
        </a:p>
      </dgm:t>
    </dgm:pt>
    <dgm:pt modelId="{68B68FCE-9F3F-447F-BBE7-910BFB678425}" type="pres">
      <dgm:prSet presAssocID="{96B5B9E0-725E-466C-9CD7-ECEA63ABE661}" presName="aSpace2" presStyleCnt="0"/>
      <dgm:spPr/>
    </dgm:pt>
    <dgm:pt modelId="{541F5473-CB79-4822-9FB6-140E531C35B0}" type="pres">
      <dgm:prSet presAssocID="{EC37836C-291E-45A5-A2E4-C0BDCE94370B}" presName="childNode" presStyleLbl="node1" presStyleIdx="9" presStyleCnt="11" custScaleX="116299" custScaleY="125630" custLinFactNeighborX="-124" custLinFactNeighborY="54584">
        <dgm:presLayoutVars>
          <dgm:bulletEnabled val="1"/>
        </dgm:presLayoutVars>
      </dgm:prSet>
      <dgm:spPr/>
      <dgm:t>
        <a:bodyPr/>
        <a:lstStyle/>
        <a:p>
          <a:endParaRPr lang="de-DE"/>
        </a:p>
      </dgm:t>
    </dgm:pt>
    <dgm:pt modelId="{57365491-158E-4503-8F9C-6321EE02965F}" type="pres">
      <dgm:prSet presAssocID="{EC37836C-291E-45A5-A2E4-C0BDCE94370B}" presName="aSpace2" presStyleCnt="0"/>
      <dgm:spPr/>
    </dgm:pt>
    <dgm:pt modelId="{38F5AD22-FC5D-48E5-B128-B8E60B6CC711}" type="pres">
      <dgm:prSet presAssocID="{A4C82A9C-0C19-48CC-BF41-237F81247256}" presName="childNode" presStyleLbl="node1" presStyleIdx="10" presStyleCnt="11" custScaleY="41916" custLinFactNeighborX="683" custLinFactNeighborY="95367">
        <dgm:presLayoutVars>
          <dgm:bulletEnabled val="1"/>
        </dgm:presLayoutVars>
      </dgm:prSet>
      <dgm:spPr/>
      <dgm:t>
        <a:bodyPr/>
        <a:lstStyle/>
        <a:p>
          <a:endParaRPr lang="de-DE"/>
        </a:p>
      </dgm:t>
    </dgm:pt>
  </dgm:ptLst>
  <dgm:cxnLst>
    <dgm:cxn modelId="{5E866681-F95C-4F74-8323-F8CB86C5D0C0}" type="presOf" srcId="{01FF66CB-4A58-4B5D-AA21-FAD62C9BF136}" destId="{ECCEFC10-0175-4D1A-8ABD-A37C5AD0271E}" srcOrd="0" destOrd="0" presId="urn:microsoft.com/office/officeart/2005/8/layout/lProcess2"/>
    <dgm:cxn modelId="{D7DD7CA4-8BFD-4552-A776-CDFC7A01E895}" type="presOf" srcId="{E02675A8-397D-4398-A346-14D549873A7E}" destId="{72E74F8F-832F-4070-AFE1-999A2C90DA41}" srcOrd="1" destOrd="0" presId="urn:microsoft.com/office/officeart/2005/8/layout/lProcess2"/>
    <dgm:cxn modelId="{56EB04CA-AE2D-4575-9140-95B6A0378436}" srcId="{693E8100-00A5-4D35-8BF0-925C94019C4A}" destId="{96B5B9E0-725E-466C-9CD7-ECEA63ABE661}" srcOrd="0" destOrd="0" parTransId="{C3E3A7BD-6A8F-4A1A-ADED-2B8537462F03}" sibTransId="{EB3615D7-FD34-4E4A-9BFD-5460DEFFBCD0}"/>
    <dgm:cxn modelId="{6B668D0D-B966-458A-8465-0FCD4D6EFDDE}" type="presOf" srcId="{E02675A8-397D-4398-A346-14D549873A7E}" destId="{3BB8DA62-3AAD-4A01-BE4C-322A82C78DB8}" srcOrd="0" destOrd="0" presId="urn:microsoft.com/office/officeart/2005/8/layout/lProcess2"/>
    <dgm:cxn modelId="{7825BABB-E692-48F3-8B09-BFCE8AA9A83B}" srcId="{E02675A8-397D-4398-A346-14D549873A7E}" destId="{D54A4172-FCF2-490E-A6FD-B99B5BAEBAAB}" srcOrd="1" destOrd="0" parTransId="{84290836-1127-4632-9887-7745AF9AD071}" sibTransId="{D8DBCF6A-53FE-43A0-B0CF-9C44EAD8F44F}"/>
    <dgm:cxn modelId="{88F71E93-0670-4984-8628-C4D9F8A164CD}" type="presOf" srcId="{EF6F6401-4FE3-4F02-A587-E976FCB4FF8F}" destId="{45F711A3-07AD-436B-9FDF-817B75C057E0}" srcOrd="0" destOrd="0" presId="urn:microsoft.com/office/officeart/2005/8/layout/lProcess2"/>
    <dgm:cxn modelId="{3445D756-CB5C-4CD6-B852-927A284A1E03}" type="presOf" srcId="{BB505EE6-3F5D-4C94-AC50-D5E2E8879FBD}" destId="{812A2D3D-4A8D-4192-9E13-EC0292201AD1}" srcOrd="0" destOrd="0" presId="urn:microsoft.com/office/officeart/2005/8/layout/lProcess2"/>
    <dgm:cxn modelId="{03EE9DAF-521F-4F16-9F40-40BD610EAA6F}" srcId="{790C4E6A-88B5-45A7-9752-A123F2FE703C}" destId="{693E8100-00A5-4D35-8BF0-925C94019C4A}" srcOrd="3" destOrd="0" parTransId="{9B6FFE29-906C-49EF-ABCF-53959DDAA902}" sibTransId="{4A63794F-84C7-44B5-8B40-BA757163199A}"/>
    <dgm:cxn modelId="{499FA363-F703-421A-832E-E6A95011060A}" srcId="{47435500-91F1-40BF-AAC4-67A85109742D}" destId="{4FE02051-14C8-4483-ADBD-EF7989E35FE4}" srcOrd="0" destOrd="0" parTransId="{64A4E00F-F9D3-4615-BC54-D14AE92E04A9}" sibTransId="{F2B1132E-5C09-4A50-966F-55228B2D98DA}"/>
    <dgm:cxn modelId="{C3C6628E-EC28-40D7-BC97-B90A339F630F}" type="presOf" srcId="{1EC1F7F7-43B3-4A93-87B7-4E030D837814}" destId="{6B496DDA-FB33-4C26-B2E4-38DFD09CCD79}" srcOrd="0" destOrd="0" presId="urn:microsoft.com/office/officeart/2005/8/layout/lProcess2"/>
    <dgm:cxn modelId="{B9861B2C-7A4B-4C98-9A5B-9F85BB945F12}" srcId="{E02675A8-397D-4398-A346-14D549873A7E}" destId="{6BCDBF7A-1E6C-4B85-8329-78F052A7E6CB}" srcOrd="2" destOrd="0" parTransId="{B80E089B-33FB-4EE7-87F1-DBCC598A0915}" sibTransId="{244A70F7-FBE3-4756-A17F-5FD4CE62B443}"/>
    <dgm:cxn modelId="{FBEC61EF-0BF9-4BA4-9DAC-A06EC68879C9}" srcId="{FE28DD05-1A66-4A3D-92A1-17E191B43CC6}" destId="{BB505EE6-3F5D-4C94-AC50-D5E2E8879FBD}" srcOrd="0" destOrd="0" parTransId="{1886A723-A6B7-4CA9-A668-1C31130E28A9}" sibTransId="{2D185AD3-C5BF-415B-AA88-54A8172AE921}"/>
    <dgm:cxn modelId="{2424D2A6-C4C2-4C12-A0AC-6F6356805506}" srcId="{E02675A8-397D-4398-A346-14D549873A7E}" destId="{1EC1F7F7-43B3-4A93-87B7-4E030D837814}" srcOrd="0" destOrd="0" parTransId="{E1909F1A-5C6F-49DF-A3A5-DE0644A947C9}" sibTransId="{CA46E3AC-0561-462C-B84F-9EB93014ED3C}"/>
    <dgm:cxn modelId="{74763D8A-E07A-48CE-9E02-3C96943001DC}" type="presOf" srcId="{693E8100-00A5-4D35-8BF0-925C94019C4A}" destId="{658ECE58-6DEA-4A8A-9BF9-05333046FB8D}" srcOrd="0" destOrd="0" presId="urn:microsoft.com/office/officeart/2005/8/layout/lProcess2"/>
    <dgm:cxn modelId="{3CDD701C-51EE-4038-B7AB-1FFD2C2E09BF}" type="presOf" srcId="{47435500-91F1-40BF-AAC4-67A85109742D}" destId="{1ED5B4D3-B0FE-4202-A539-DFCCE5DD62FE}" srcOrd="0" destOrd="0" presId="urn:microsoft.com/office/officeart/2005/8/layout/lProcess2"/>
    <dgm:cxn modelId="{46F60CF3-F0A3-4C85-969D-5A108A15FBB0}" type="presOf" srcId="{26F28959-8770-4684-B300-3C077B260655}" destId="{B2757501-3F76-4FF0-9A9B-F37075BBB824}" srcOrd="0" destOrd="0" presId="urn:microsoft.com/office/officeart/2005/8/layout/lProcess2"/>
    <dgm:cxn modelId="{749F487A-1CE4-40EB-8800-52FE0FCA66A0}" type="presOf" srcId="{D54A4172-FCF2-490E-A6FD-B99B5BAEBAAB}" destId="{44BEE6DA-B5FA-4396-8803-28ED2D63536E}" srcOrd="0" destOrd="0" presId="urn:microsoft.com/office/officeart/2005/8/layout/lProcess2"/>
    <dgm:cxn modelId="{80B921D3-827E-4B31-B684-A1FCF62212F5}" type="presOf" srcId="{EC37836C-291E-45A5-A2E4-C0BDCE94370B}" destId="{541F5473-CB79-4822-9FB6-140E531C35B0}" srcOrd="0" destOrd="0" presId="urn:microsoft.com/office/officeart/2005/8/layout/lProcess2"/>
    <dgm:cxn modelId="{8380AB1E-9C61-49D6-9EED-5E34040E045A}" srcId="{FE28DD05-1A66-4A3D-92A1-17E191B43CC6}" destId="{01FF66CB-4A58-4B5D-AA21-FAD62C9BF136}" srcOrd="1" destOrd="0" parTransId="{560A8444-0D65-465B-9416-A391A938E156}" sibTransId="{F4C3122F-5507-4554-89B3-CC6D10936AD5}"/>
    <dgm:cxn modelId="{40EAFB64-25C0-46AC-A45C-756677C75E78}" srcId="{693E8100-00A5-4D35-8BF0-925C94019C4A}" destId="{EC37836C-291E-45A5-A2E4-C0BDCE94370B}" srcOrd="1" destOrd="0" parTransId="{73AB1A41-CC7D-4153-A087-E1BD8BBB2671}" sibTransId="{83F84FA0-B488-4374-8472-B58D7C56592D}"/>
    <dgm:cxn modelId="{5B4E065F-AC75-479E-A153-7703B68F7EEE}" type="presOf" srcId="{FE28DD05-1A66-4A3D-92A1-17E191B43CC6}" destId="{692F9C20-D670-414E-BB40-A6BFF50CF484}" srcOrd="1" destOrd="0" presId="urn:microsoft.com/office/officeart/2005/8/layout/lProcess2"/>
    <dgm:cxn modelId="{A10AEC5E-3D55-4F7F-AAE1-1C2D93C15868}" type="presOf" srcId="{FE28DD05-1A66-4A3D-92A1-17E191B43CC6}" destId="{B60DCFD5-6156-4B0F-84C0-E25031413BBC}" srcOrd="0" destOrd="0" presId="urn:microsoft.com/office/officeart/2005/8/layout/lProcess2"/>
    <dgm:cxn modelId="{2B260BE5-6D38-4342-815E-0BC0AE541755}" type="presOf" srcId="{693E8100-00A5-4D35-8BF0-925C94019C4A}" destId="{24D0B0A7-6181-42B9-A415-6150C18123AB}" srcOrd="1" destOrd="0" presId="urn:microsoft.com/office/officeart/2005/8/layout/lProcess2"/>
    <dgm:cxn modelId="{43C7C148-6EF5-4213-ADC8-6E299A7C191D}" type="presOf" srcId="{A4C82A9C-0C19-48CC-BF41-237F81247256}" destId="{38F5AD22-FC5D-48E5-B128-B8E60B6CC711}" srcOrd="0" destOrd="0" presId="urn:microsoft.com/office/officeart/2005/8/layout/lProcess2"/>
    <dgm:cxn modelId="{B4A83016-0E31-42E6-BFD2-00EE8BF07DBF}" type="presOf" srcId="{4FE02051-14C8-4483-ADBD-EF7989E35FE4}" destId="{2BF4C7F5-4CF3-4569-93CD-49DDC619BB11}" srcOrd="0" destOrd="0" presId="urn:microsoft.com/office/officeart/2005/8/layout/lProcess2"/>
    <dgm:cxn modelId="{664434FA-B102-4ED4-BE7C-6CD13D52F3D9}" srcId="{FE28DD05-1A66-4A3D-92A1-17E191B43CC6}" destId="{EF6F6401-4FE3-4F02-A587-E976FCB4FF8F}" srcOrd="2" destOrd="0" parTransId="{4236130E-FC94-4DFD-8983-F0764CA1F5A8}" sibTransId="{1B2FE124-78AA-4659-9283-56BA70D23659}"/>
    <dgm:cxn modelId="{DF864F64-F683-4EE2-A938-BAF0C4AEDDDE}" type="presOf" srcId="{47435500-91F1-40BF-AAC4-67A85109742D}" destId="{4970A09E-E59E-485D-AC52-DAC4C3CE81CA}" srcOrd="1" destOrd="0" presId="urn:microsoft.com/office/officeart/2005/8/layout/lProcess2"/>
    <dgm:cxn modelId="{BFEB3F1F-B2E7-4FEA-9E75-81F5B71287AC}" srcId="{693E8100-00A5-4D35-8BF0-925C94019C4A}" destId="{A4C82A9C-0C19-48CC-BF41-237F81247256}" srcOrd="2" destOrd="0" parTransId="{E863C379-1909-40E5-8ECA-0553EC094CA8}" sibTransId="{0C5763A8-514E-4B2F-BC1A-EA2BAA4A681B}"/>
    <dgm:cxn modelId="{CFC1D159-0AC6-499C-89A6-56082222F91F}" type="presOf" srcId="{6BCDBF7A-1E6C-4B85-8329-78F052A7E6CB}" destId="{6B5BB2B4-0BDE-43FB-A239-5379F2840303}" srcOrd="0" destOrd="0" presId="urn:microsoft.com/office/officeart/2005/8/layout/lProcess2"/>
    <dgm:cxn modelId="{DF8BCF90-7504-4D61-9F8A-EBE3DCA42D18}" srcId="{790C4E6A-88B5-45A7-9752-A123F2FE703C}" destId="{FE28DD05-1A66-4A3D-92A1-17E191B43CC6}" srcOrd="2" destOrd="0" parTransId="{9FC3E44D-BF25-4CC1-A5F6-3ADAF0254F37}" sibTransId="{F1803E01-5CF2-4677-902F-B1A1668F9792}"/>
    <dgm:cxn modelId="{5CF535E7-62AD-4C14-9212-DAAE043E9293}" srcId="{790C4E6A-88B5-45A7-9752-A123F2FE703C}" destId="{E02675A8-397D-4398-A346-14D549873A7E}" srcOrd="0" destOrd="0" parTransId="{A65B2071-3F50-4881-BD3B-1D070AE3D6CB}" sibTransId="{B480E14A-5296-4720-A00C-132FF7761891}"/>
    <dgm:cxn modelId="{C401D1BE-A74E-4058-A959-E4B4F87DD3DC}" srcId="{47435500-91F1-40BF-AAC4-67A85109742D}" destId="{26F28959-8770-4684-B300-3C077B260655}" srcOrd="1" destOrd="0" parTransId="{43501588-221F-42DE-A019-5072A19B17C6}" sibTransId="{840C0703-BDEE-41FB-AF6D-830091F45693}"/>
    <dgm:cxn modelId="{979EF5C8-7189-4FCB-8C11-54E3503C5D58}" type="presOf" srcId="{790C4E6A-88B5-45A7-9752-A123F2FE703C}" destId="{E9858C5C-11A6-4240-A6E2-5A1CE0F2EF8C}" srcOrd="0" destOrd="0" presId="urn:microsoft.com/office/officeart/2005/8/layout/lProcess2"/>
    <dgm:cxn modelId="{84923A63-7DE0-4884-B4FF-C22B520FF29E}" type="presOf" srcId="{96B5B9E0-725E-466C-9CD7-ECEA63ABE661}" destId="{9CDB4EC2-46B3-4E4E-A885-1962689899E4}" srcOrd="0" destOrd="0" presId="urn:microsoft.com/office/officeart/2005/8/layout/lProcess2"/>
    <dgm:cxn modelId="{53BF7AE4-A746-4774-9040-5C7A26E162A1}" srcId="{790C4E6A-88B5-45A7-9752-A123F2FE703C}" destId="{47435500-91F1-40BF-AAC4-67A85109742D}" srcOrd="1" destOrd="0" parTransId="{3655E027-5E78-470D-AF55-7B6D8BEA525A}" sibTransId="{D7334651-A037-4805-AC3C-BEADF78F5E57}"/>
    <dgm:cxn modelId="{37BDA234-5B5A-40E5-90C1-9447C72D4CDC}" type="presParOf" srcId="{E9858C5C-11A6-4240-A6E2-5A1CE0F2EF8C}" destId="{A7958F53-B93A-424D-9E75-E0879E3D9D0B}" srcOrd="0" destOrd="0" presId="urn:microsoft.com/office/officeart/2005/8/layout/lProcess2"/>
    <dgm:cxn modelId="{C3D609BC-C2BA-4FB8-8099-3573CE78C067}" type="presParOf" srcId="{A7958F53-B93A-424D-9E75-E0879E3D9D0B}" destId="{3BB8DA62-3AAD-4A01-BE4C-322A82C78DB8}" srcOrd="0" destOrd="0" presId="urn:microsoft.com/office/officeart/2005/8/layout/lProcess2"/>
    <dgm:cxn modelId="{5A478674-B59C-4A41-980D-271473A11AB1}" type="presParOf" srcId="{A7958F53-B93A-424D-9E75-E0879E3D9D0B}" destId="{72E74F8F-832F-4070-AFE1-999A2C90DA41}" srcOrd="1" destOrd="0" presId="urn:microsoft.com/office/officeart/2005/8/layout/lProcess2"/>
    <dgm:cxn modelId="{D5299F74-D687-4C10-A6C3-3D68E6581A32}" type="presParOf" srcId="{A7958F53-B93A-424D-9E75-E0879E3D9D0B}" destId="{652AA076-28FC-4502-929D-C67716082D6F}" srcOrd="2" destOrd="0" presId="urn:microsoft.com/office/officeart/2005/8/layout/lProcess2"/>
    <dgm:cxn modelId="{855CE8E9-96ED-4859-82AE-8370BB859792}" type="presParOf" srcId="{652AA076-28FC-4502-929D-C67716082D6F}" destId="{D7A99F9A-C290-4170-874B-84DF046A95A8}" srcOrd="0" destOrd="0" presId="urn:microsoft.com/office/officeart/2005/8/layout/lProcess2"/>
    <dgm:cxn modelId="{C9EFCB0C-65DD-45DE-8748-31FF3A8EACAC}" type="presParOf" srcId="{D7A99F9A-C290-4170-874B-84DF046A95A8}" destId="{6B496DDA-FB33-4C26-B2E4-38DFD09CCD79}" srcOrd="0" destOrd="0" presId="urn:microsoft.com/office/officeart/2005/8/layout/lProcess2"/>
    <dgm:cxn modelId="{DE4925C2-47D7-43D0-9DE6-36FA30C2A2D4}" type="presParOf" srcId="{D7A99F9A-C290-4170-874B-84DF046A95A8}" destId="{A967C1FE-4905-4A9E-ABC4-90B86E8E0945}" srcOrd="1" destOrd="0" presId="urn:microsoft.com/office/officeart/2005/8/layout/lProcess2"/>
    <dgm:cxn modelId="{68808931-A79D-4424-AB18-538194AF2D18}" type="presParOf" srcId="{D7A99F9A-C290-4170-874B-84DF046A95A8}" destId="{44BEE6DA-B5FA-4396-8803-28ED2D63536E}" srcOrd="2" destOrd="0" presId="urn:microsoft.com/office/officeart/2005/8/layout/lProcess2"/>
    <dgm:cxn modelId="{D1D4749E-E164-439B-94E2-FA6FEAD388F6}" type="presParOf" srcId="{D7A99F9A-C290-4170-874B-84DF046A95A8}" destId="{5C485EA9-7AF4-4505-BD93-EA99CA01A9F3}" srcOrd="3" destOrd="0" presId="urn:microsoft.com/office/officeart/2005/8/layout/lProcess2"/>
    <dgm:cxn modelId="{FCFD6ABD-10AE-4094-B9B5-AB25BAA89E63}" type="presParOf" srcId="{D7A99F9A-C290-4170-874B-84DF046A95A8}" destId="{6B5BB2B4-0BDE-43FB-A239-5379F2840303}" srcOrd="4" destOrd="0" presId="urn:microsoft.com/office/officeart/2005/8/layout/lProcess2"/>
    <dgm:cxn modelId="{AAB42776-D077-46E8-9EC0-C032FBB689F9}" type="presParOf" srcId="{E9858C5C-11A6-4240-A6E2-5A1CE0F2EF8C}" destId="{C749C60C-0FD0-4761-867B-12B47EBFBBB0}" srcOrd="1" destOrd="0" presId="urn:microsoft.com/office/officeart/2005/8/layout/lProcess2"/>
    <dgm:cxn modelId="{E7123CDA-7F3B-43AE-9896-4525A7FDEB78}" type="presParOf" srcId="{E9858C5C-11A6-4240-A6E2-5A1CE0F2EF8C}" destId="{BBE2D4A7-7952-4E40-B6A4-B3B4EDBA1C1F}" srcOrd="2" destOrd="0" presId="urn:microsoft.com/office/officeart/2005/8/layout/lProcess2"/>
    <dgm:cxn modelId="{C62811EB-3EED-41E9-8718-77C7437B3B69}" type="presParOf" srcId="{BBE2D4A7-7952-4E40-B6A4-B3B4EDBA1C1F}" destId="{1ED5B4D3-B0FE-4202-A539-DFCCE5DD62FE}" srcOrd="0" destOrd="0" presId="urn:microsoft.com/office/officeart/2005/8/layout/lProcess2"/>
    <dgm:cxn modelId="{B2694371-C7B6-41AF-9FE5-A451D22E35DA}" type="presParOf" srcId="{BBE2D4A7-7952-4E40-B6A4-B3B4EDBA1C1F}" destId="{4970A09E-E59E-485D-AC52-DAC4C3CE81CA}" srcOrd="1" destOrd="0" presId="urn:microsoft.com/office/officeart/2005/8/layout/lProcess2"/>
    <dgm:cxn modelId="{E9B741CC-C3E6-4BAE-9C63-A65C0F2E8ACD}" type="presParOf" srcId="{BBE2D4A7-7952-4E40-B6A4-B3B4EDBA1C1F}" destId="{53E82CB9-178D-4761-93D8-FA51FE7A79C0}" srcOrd="2" destOrd="0" presId="urn:microsoft.com/office/officeart/2005/8/layout/lProcess2"/>
    <dgm:cxn modelId="{CC7147EB-BFF0-4330-9E71-2994BBB4A1DC}" type="presParOf" srcId="{53E82CB9-178D-4761-93D8-FA51FE7A79C0}" destId="{B794D0B5-6742-4181-9A05-1D4C2895DF7D}" srcOrd="0" destOrd="0" presId="urn:microsoft.com/office/officeart/2005/8/layout/lProcess2"/>
    <dgm:cxn modelId="{623CB1F9-230B-48B3-A35F-E282C4848E76}" type="presParOf" srcId="{B794D0B5-6742-4181-9A05-1D4C2895DF7D}" destId="{2BF4C7F5-4CF3-4569-93CD-49DDC619BB11}" srcOrd="0" destOrd="0" presId="urn:microsoft.com/office/officeart/2005/8/layout/lProcess2"/>
    <dgm:cxn modelId="{4B23A06A-74E1-4E32-9158-35441C4DA6E9}" type="presParOf" srcId="{B794D0B5-6742-4181-9A05-1D4C2895DF7D}" destId="{C9AEE7BC-9400-4697-8E20-34E93DE9035A}" srcOrd="1" destOrd="0" presId="urn:microsoft.com/office/officeart/2005/8/layout/lProcess2"/>
    <dgm:cxn modelId="{9D0C92BD-4DA4-4697-864B-A90B8AE3DA2C}" type="presParOf" srcId="{B794D0B5-6742-4181-9A05-1D4C2895DF7D}" destId="{B2757501-3F76-4FF0-9A9B-F37075BBB824}" srcOrd="2" destOrd="0" presId="urn:microsoft.com/office/officeart/2005/8/layout/lProcess2"/>
    <dgm:cxn modelId="{29456FAE-347F-4E1D-8C83-24D279B4A81B}" type="presParOf" srcId="{E9858C5C-11A6-4240-A6E2-5A1CE0F2EF8C}" destId="{3CAE8010-DB74-45E2-9B44-E4998829CBFC}" srcOrd="3" destOrd="0" presId="urn:microsoft.com/office/officeart/2005/8/layout/lProcess2"/>
    <dgm:cxn modelId="{8EDC6131-271A-4EFD-8925-15BE12305345}" type="presParOf" srcId="{E9858C5C-11A6-4240-A6E2-5A1CE0F2EF8C}" destId="{2A9A1E5D-58E2-4B5D-940D-C4FDEF797599}" srcOrd="4" destOrd="0" presId="urn:microsoft.com/office/officeart/2005/8/layout/lProcess2"/>
    <dgm:cxn modelId="{EAF8071E-EA50-4709-AC3F-D0D476CEB105}" type="presParOf" srcId="{2A9A1E5D-58E2-4B5D-940D-C4FDEF797599}" destId="{B60DCFD5-6156-4B0F-84C0-E25031413BBC}" srcOrd="0" destOrd="0" presId="urn:microsoft.com/office/officeart/2005/8/layout/lProcess2"/>
    <dgm:cxn modelId="{C73F5A93-C324-4CBE-A57D-052F1305A9A5}" type="presParOf" srcId="{2A9A1E5D-58E2-4B5D-940D-C4FDEF797599}" destId="{692F9C20-D670-414E-BB40-A6BFF50CF484}" srcOrd="1" destOrd="0" presId="urn:microsoft.com/office/officeart/2005/8/layout/lProcess2"/>
    <dgm:cxn modelId="{3B69E195-F92E-4A73-A479-876173E502D6}" type="presParOf" srcId="{2A9A1E5D-58E2-4B5D-940D-C4FDEF797599}" destId="{0664D75F-C53D-4649-9514-2D8A56A6E459}" srcOrd="2" destOrd="0" presId="urn:microsoft.com/office/officeart/2005/8/layout/lProcess2"/>
    <dgm:cxn modelId="{5C6A73D1-78D7-45B5-BB18-A289FCA86797}" type="presParOf" srcId="{0664D75F-C53D-4649-9514-2D8A56A6E459}" destId="{0B2FF9BD-30E1-4F17-BF9A-BD41FF54983F}" srcOrd="0" destOrd="0" presId="urn:microsoft.com/office/officeart/2005/8/layout/lProcess2"/>
    <dgm:cxn modelId="{B2FAC485-530B-456D-8C6F-0F02C47AF820}" type="presParOf" srcId="{0B2FF9BD-30E1-4F17-BF9A-BD41FF54983F}" destId="{812A2D3D-4A8D-4192-9E13-EC0292201AD1}" srcOrd="0" destOrd="0" presId="urn:microsoft.com/office/officeart/2005/8/layout/lProcess2"/>
    <dgm:cxn modelId="{AA0445DA-54D1-44C1-A6E3-A62C50EE11B8}" type="presParOf" srcId="{0B2FF9BD-30E1-4F17-BF9A-BD41FF54983F}" destId="{1E7800FF-8564-4736-8BA5-6F012B900B1C}" srcOrd="1" destOrd="0" presId="urn:microsoft.com/office/officeart/2005/8/layout/lProcess2"/>
    <dgm:cxn modelId="{B717A669-75BF-4B67-8B7A-E0A2E3017815}" type="presParOf" srcId="{0B2FF9BD-30E1-4F17-BF9A-BD41FF54983F}" destId="{ECCEFC10-0175-4D1A-8ABD-A37C5AD0271E}" srcOrd="2" destOrd="0" presId="urn:microsoft.com/office/officeart/2005/8/layout/lProcess2"/>
    <dgm:cxn modelId="{B6737AEB-B846-45FC-B3AE-1E39E0071549}" type="presParOf" srcId="{0B2FF9BD-30E1-4F17-BF9A-BD41FF54983F}" destId="{A5BE5B6F-4714-49EF-B5F0-5F2995783138}" srcOrd="3" destOrd="0" presId="urn:microsoft.com/office/officeart/2005/8/layout/lProcess2"/>
    <dgm:cxn modelId="{15DBDDCC-4C4A-42C0-9F49-1614FE9688B8}" type="presParOf" srcId="{0B2FF9BD-30E1-4F17-BF9A-BD41FF54983F}" destId="{45F711A3-07AD-436B-9FDF-817B75C057E0}" srcOrd="4" destOrd="0" presId="urn:microsoft.com/office/officeart/2005/8/layout/lProcess2"/>
    <dgm:cxn modelId="{7785B6FF-ADCA-44B6-A5F1-1A1C10A6635E}" type="presParOf" srcId="{E9858C5C-11A6-4240-A6E2-5A1CE0F2EF8C}" destId="{F0806077-52FC-4C69-A8F4-BD5C4F448013}" srcOrd="5" destOrd="0" presId="urn:microsoft.com/office/officeart/2005/8/layout/lProcess2"/>
    <dgm:cxn modelId="{0D0C88FA-6A1F-48A4-BB56-74721EC48634}" type="presParOf" srcId="{E9858C5C-11A6-4240-A6E2-5A1CE0F2EF8C}" destId="{760D517F-2D81-41D3-8743-7AAD418082E3}" srcOrd="6" destOrd="0" presId="urn:microsoft.com/office/officeart/2005/8/layout/lProcess2"/>
    <dgm:cxn modelId="{CCE48CBD-0BE2-4862-A820-AA3030AD00B8}" type="presParOf" srcId="{760D517F-2D81-41D3-8743-7AAD418082E3}" destId="{658ECE58-6DEA-4A8A-9BF9-05333046FB8D}" srcOrd="0" destOrd="0" presId="urn:microsoft.com/office/officeart/2005/8/layout/lProcess2"/>
    <dgm:cxn modelId="{FFA2C90E-967E-4804-9EDA-F050DEFA8919}" type="presParOf" srcId="{760D517F-2D81-41D3-8743-7AAD418082E3}" destId="{24D0B0A7-6181-42B9-A415-6150C18123AB}" srcOrd="1" destOrd="0" presId="urn:microsoft.com/office/officeart/2005/8/layout/lProcess2"/>
    <dgm:cxn modelId="{F6520B3C-E78D-4039-A06D-6C4B601FF4D8}" type="presParOf" srcId="{760D517F-2D81-41D3-8743-7AAD418082E3}" destId="{BB9C9843-D51B-45DC-8BAE-D1E2611F6226}" srcOrd="2" destOrd="0" presId="urn:microsoft.com/office/officeart/2005/8/layout/lProcess2"/>
    <dgm:cxn modelId="{D263471A-2F39-40F6-B4C2-2653C4ED474B}" type="presParOf" srcId="{BB9C9843-D51B-45DC-8BAE-D1E2611F6226}" destId="{18A4B208-DD22-44B1-A73C-23DBFF87C69E}" srcOrd="0" destOrd="0" presId="urn:microsoft.com/office/officeart/2005/8/layout/lProcess2"/>
    <dgm:cxn modelId="{FBB4487C-22A7-47C9-A272-21802A62A033}" type="presParOf" srcId="{18A4B208-DD22-44B1-A73C-23DBFF87C69E}" destId="{9CDB4EC2-46B3-4E4E-A885-1962689899E4}" srcOrd="0" destOrd="0" presId="urn:microsoft.com/office/officeart/2005/8/layout/lProcess2"/>
    <dgm:cxn modelId="{E16342B6-BF80-4143-B241-9F59C44EA79E}" type="presParOf" srcId="{18A4B208-DD22-44B1-A73C-23DBFF87C69E}" destId="{68B68FCE-9F3F-447F-BBE7-910BFB678425}" srcOrd="1" destOrd="0" presId="urn:microsoft.com/office/officeart/2005/8/layout/lProcess2"/>
    <dgm:cxn modelId="{4823552A-77F5-4988-B586-2297EB21B1D2}" type="presParOf" srcId="{18A4B208-DD22-44B1-A73C-23DBFF87C69E}" destId="{541F5473-CB79-4822-9FB6-140E531C35B0}" srcOrd="2" destOrd="0" presId="urn:microsoft.com/office/officeart/2005/8/layout/lProcess2"/>
    <dgm:cxn modelId="{2ABB9ECE-8587-4E40-B156-770249E6EE3E}" type="presParOf" srcId="{18A4B208-DD22-44B1-A73C-23DBFF87C69E}" destId="{57365491-158E-4503-8F9C-6321EE02965F}" srcOrd="3" destOrd="0" presId="urn:microsoft.com/office/officeart/2005/8/layout/lProcess2"/>
    <dgm:cxn modelId="{CA006A7C-B0A0-4F1A-8F93-981B55BD35A2}" type="presParOf" srcId="{18A4B208-DD22-44B1-A73C-23DBFF87C69E}" destId="{38F5AD22-FC5D-48E5-B128-B8E60B6CC711}"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29AD91-B4BA-4FFC-AAB0-6EA0C8A559C6}"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de-DE"/>
        </a:p>
      </dgm:t>
    </dgm:pt>
    <dgm:pt modelId="{B657B5DC-2C77-448A-A58A-56E3D1315773}">
      <dgm:prSet phldrT="[Text]" custT="1"/>
      <dgm:spPr/>
      <dgm:t>
        <a:bodyPr/>
        <a:lstStyle/>
        <a:p>
          <a:r>
            <a:rPr lang="de-DE" sz="1100" dirty="0">
              <a:solidFill>
                <a:schemeClr val="tx1"/>
              </a:solidFill>
              <a:latin typeface="UB Scala Sans" panose="02000503050000020003" pitchFamily="2" charset="0"/>
            </a:rPr>
            <a:t>Metaphysik</a:t>
          </a:r>
        </a:p>
      </dgm:t>
    </dgm:pt>
    <dgm:pt modelId="{E076146E-3CDF-4A4D-9A24-F710DC49BE6F}" type="parTrans" cxnId="{89658AC0-39F3-483B-8557-F82D611EB9CD}">
      <dgm:prSet/>
      <dgm:spPr/>
      <dgm:t>
        <a:bodyPr/>
        <a:lstStyle/>
        <a:p>
          <a:endParaRPr lang="de-DE"/>
        </a:p>
      </dgm:t>
    </dgm:pt>
    <dgm:pt modelId="{DDFA7831-D44F-4338-A5E4-58F4D1561727}" type="sibTrans" cxnId="{89658AC0-39F3-483B-8557-F82D611EB9CD}">
      <dgm:prSet/>
      <dgm:spPr/>
      <dgm:t>
        <a:bodyPr/>
        <a:lstStyle/>
        <a:p>
          <a:endParaRPr lang="de-DE"/>
        </a:p>
      </dgm:t>
    </dgm:pt>
    <dgm:pt modelId="{FC241278-AACD-4BAD-9A38-EF7CE8543441}" type="asst">
      <dgm:prSet phldrT="[Text]" custT="1"/>
      <dgm:spPr/>
      <dgm:t>
        <a:bodyPr/>
        <a:lstStyle/>
        <a:p>
          <a:r>
            <a:rPr lang="de-DE" sz="1100" dirty="0">
              <a:solidFill>
                <a:schemeClr val="tx1"/>
              </a:solidFill>
              <a:latin typeface="UB Scala Sans" panose="02000503050000020003" pitchFamily="2" charset="0"/>
            </a:rPr>
            <a:t>Ontologie</a:t>
          </a:r>
        </a:p>
      </dgm:t>
    </dgm:pt>
    <dgm:pt modelId="{BE7320BC-5292-40FD-902A-B8165F4AEB31}" type="parTrans" cxnId="{37819CF2-349B-4B8C-B35E-B2423BD50092}">
      <dgm:prSet/>
      <dgm:spPr/>
      <dgm:t>
        <a:bodyPr/>
        <a:lstStyle/>
        <a:p>
          <a:endParaRPr lang="de-DE"/>
        </a:p>
      </dgm:t>
    </dgm:pt>
    <dgm:pt modelId="{6626BAC7-2E05-4A8A-A9F6-4A4D21850798}" type="sibTrans" cxnId="{37819CF2-349B-4B8C-B35E-B2423BD50092}">
      <dgm:prSet/>
      <dgm:spPr/>
      <dgm:t>
        <a:bodyPr/>
        <a:lstStyle/>
        <a:p>
          <a:endParaRPr lang="de-DE"/>
        </a:p>
      </dgm:t>
    </dgm:pt>
    <dgm:pt modelId="{537CD1CD-F62D-4B47-A226-0267AC0625C6}">
      <dgm:prSet phldrT="[Text]" custT="1"/>
      <dgm:spPr/>
      <dgm:t>
        <a:bodyPr/>
        <a:lstStyle/>
        <a:p>
          <a:r>
            <a:rPr lang="de-DE" sz="1100" dirty="0">
              <a:solidFill>
                <a:schemeClr val="tx1"/>
              </a:solidFill>
              <a:latin typeface="UB Scala Sans" panose="02000503050000020003" pitchFamily="2" charset="0"/>
            </a:rPr>
            <a:t>Theo-</a:t>
          </a:r>
          <a:r>
            <a:rPr lang="de-DE" sz="1100" dirty="0" err="1">
              <a:solidFill>
                <a:schemeClr val="tx1"/>
              </a:solidFill>
              <a:latin typeface="UB Scala Sans" panose="02000503050000020003" pitchFamily="2" charset="0"/>
            </a:rPr>
            <a:t>logie</a:t>
          </a:r>
          <a:endParaRPr lang="de-DE" sz="1100" dirty="0">
            <a:solidFill>
              <a:schemeClr val="tx1"/>
            </a:solidFill>
            <a:latin typeface="UB Scala Sans" panose="02000503050000020003" pitchFamily="2" charset="0"/>
          </a:endParaRPr>
        </a:p>
      </dgm:t>
    </dgm:pt>
    <dgm:pt modelId="{81207AB5-A290-4CAA-9328-7B6DB12728A4}" type="parTrans" cxnId="{792F968D-0FED-4326-8AC9-6ED4ED17D40D}">
      <dgm:prSet/>
      <dgm:spPr/>
      <dgm:t>
        <a:bodyPr/>
        <a:lstStyle/>
        <a:p>
          <a:endParaRPr lang="de-DE"/>
        </a:p>
      </dgm:t>
    </dgm:pt>
    <dgm:pt modelId="{826080C4-788A-430C-99E9-2DA96C3EA520}" type="sibTrans" cxnId="{792F968D-0FED-4326-8AC9-6ED4ED17D40D}">
      <dgm:prSet/>
      <dgm:spPr/>
      <dgm:t>
        <a:bodyPr/>
        <a:lstStyle/>
        <a:p>
          <a:endParaRPr lang="de-DE"/>
        </a:p>
      </dgm:t>
    </dgm:pt>
    <dgm:pt modelId="{6EBFAEC8-6390-4FFC-9119-4343BDABB828}">
      <dgm:prSet phldrT="[Text]" custT="1"/>
      <dgm:spPr/>
      <dgm:t>
        <a:bodyPr/>
        <a:lstStyle/>
        <a:p>
          <a:r>
            <a:rPr lang="de-DE" sz="1100" dirty="0">
              <a:solidFill>
                <a:schemeClr val="tx1"/>
              </a:solidFill>
              <a:latin typeface="UB Scala Sans" panose="02000503050000020003" pitchFamily="2" charset="0"/>
            </a:rPr>
            <a:t>Psycho-</a:t>
          </a:r>
          <a:r>
            <a:rPr lang="de-DE" sz="1100" dirty="0" err="1">
              <a:solidFill>
                <a:schemeClr val="tx1"/>
              </a:solidFill>
              <a:latin typeface="UB Scala Sans" panose="02000503050000020003" pitchFamily="2" charset="0"/>
            </a:rPr>
            <a:t>logie</a:t>
          </a:r>
          <a:endParaRPr lang="de-DE" sz="1100" dirty="0">
            <a:solidFill>
              <a:schemeClr val="tx1"/>
            </a:solidFill>
            <a:latin typeface="UB Scala Sans" panose="02000503050000020003" pitchFamily="2" charset="0"/>
          </a:endParaRPr>
        </a:p>
      </dgm:t>
    </dgm:pt>
    <dgm:pt modelId="{E5E36A20-8836-44FC-8496-9B11F0539831}" type="parTrans" cxnId="{3C22E015-7645-4E4B-B121-700A859DF4E2}">
      <dgm:prSet/>
      <dgm:spPr/>
      <dgm:t>
        <a:bodyPr/>
        <a:lstStyle/>
        <a:p>
          <a:endParaRPr lang="de-DE"/>
        </a:p>
      </dgm:t>
    </dgm:pt>
    <dgm:pt modelId="{6E65C78B-DBD8-4FBF-9713-99286A46F76A}" type="sibTrans" cxnId="{3C22E015-7645-4E4B-B121-700A859DF4E2}">
      <dgm:prSet/>
      <dgm:spPr/>
      <dgm:t>
        <a:bodyPr/>
        <a:lstStyle/>
        <a:p>
          <a:endParaRPr lang="de-DE"/>
        </a:p>
      </dgm:t>
    </dgm:pt>
    <dgm:pt modelId="{AB56278C-07E0-4AB0-8B3D-9190885458AC}">
      <dgm:prSet phldrT="[Text]" custT="1"/>
      <dgm:spPr/>
      <dgm:t>
        <a:bodyPr/>
        <a:lstStyle/>
        <a:p>
          <a:r>
            <a:rPr lang="de-DE" sz="1100" dirty="0" err="1">
              <a:solidFill>
                <a:schemeClr val="tx1"/>
              </a:solidFill>
              <a:latin typeface="UB Scala Sans" panose="02000503050000020003" pitchFamily="2" charset="0"/>
            </a:rPr>
            <a:t>Kosmo-logie</a:t>
          </a:r>
          <a:endParaRPr lang="de-DE" sz="1100" dirty="0">
            <a:solidFill>
              <a:schemeClr val="tx1"/>
            </a:solidFill>
            <a:latin typeface="UB Scala Sans" panose="02000503050000020003" pitchFamily="2" charset="0"/>
          </a:endParaRPr>
        </a:p>
      </dgm:t>
    </dgm:pt>
    <dgm:pt modelId="{B595670E-8E49-4F84-8C97-F67AD4321D7F}" type="parTrans" cxnId="{D23D5FD9-C57D-4A69-B4EB-B12D2BC3AE3F}">
      <dgm:prSet/>
      <dgm:spPr/>
      <dgm:t>
        <a:bodyPr/>
        <a:lstStyle/>
        <a:p>
          <a:endParaRPr lang="de-DE"/>
        </a:p>
      </dgm:t>
    </dgm:pt>
    <dgm:pt modelId="{3C74C99C-4712-4124-B293-F77D198844C2}" type="sibTrans" cxnId="{D23D5FD9-C57D-4A69-B4EB-B12D2BC3AE3F}">
      <dgm:prSet/>
      <dgm:spPr/>
      <dgm:t>
        <a:bodyPr/>
        <a:lstStyle/>
        <a:p>
          <a:endParaRPr lang="de-DE"/>
        </a:p>
      </dgm:t>
    </dgm:pt>
    <dgm:pt modelId="{4EE36D81-96FC-41DE-88DB-A9A569C36FDA}">
      <dgm:prSet phldrT="[Text]" custT="1"/>
      <dgm:spPr/>
      <dgm:t>
        <a:bodyPr/>
        <a:lstStyle/>
        <a:p>
          <a:r>
            <a:rPr lang="de-DE" sz="1100" dirty="0">
              <a:solidFill>
                <a:schemeClr val="tx1"/>
              </a:solidFill>
              <a:latin typeface="UB Scala Sans" panose="02000503050000020003" pitchFamily="2" charset="0"/>
            </a:rPr>
            <a:t>Erkenntnis-theorie</a:t>
          </a:r>
        </a:p>
      </dgm:t>
    </dgm:pt>
    <dgm:pt modelId="{59598CE5-3C9A-457A-B3E9-0027CEC08FC3}" type="parTrans" cxnId="{1CBC7CFC-B59C-4CC7-A258-F6CE2094455D}">
      <dgm:prSet/>
      <dgm:spPr/>
      <dgm:t>
        <a:bodyPr/>
        <a:lstStyle/>
        <a:p>
          <a:endParaRPr lang="de-DE"/>
        </a:p>
      </dgm:t>
    </dgm:pt>
    <dgm:pt modelId="{8F7E9592-9FD7-40E8-904B-54D6A17250B6}" type="sibTrans" cxnId="{1CBC7CFC-B59C-4CC7-A258-F6CE2094455D}">
      <dgm:prSet/>
      <dgm:spPr/>
      <dgm:t>
        <a:bodyPr/>
        <a:lstStyle/>
        <a:p>
          <a:endParaRPr lang="de-DE"/>
        </a:p>
      </dgm:t>
    </dgm:pt>
    <dgm:pt modelId="{0FA86B1A-FB62-4851-B94B-6A5CC5B2ABC4}" type="pres">
      <dgm:prSet presAssocID="{BC29AD91-B4BA-4FFC-AAB0-6EA0C8A559C6}" presName="hierChild1" presStyleCnt="0">
        <dgm:presLayoutVars>
          <dgm:orgChart val="1"/>
          <dgm:chPref val="1"/>
          <dgm:dir/>
          <dgm:animOne val="branch"/>
          <dgm:animLvl val="lvl"/>
          <dgm:resizeHandles/>
        </dgm:presLayoutVars>
      </dgm:prSet>
      <dgm:spPr/>
      <dgm:t>
        <a:bodyPr/>
        <a:lstStyle/>
        <a:p>
          <a:endParaRPr lang="de-DE"/>
        </a:p>
      </dgm:t>
    </dgm:pt>
    <dgm:pt modelId="{11CE6CFE-E769-4D89-A5DC-DE9B2C4245C4}" type="pres">
      <dgm:prSet presAssocID="{B657B5DC-2C77-448A-A58A-56E3D1315773}" presName="hierRoot1" presStyleCnt="0">
        <dgm:presLayoutVars>
          <dgm:hierBranch val="init"/>
        </dgm:presLayoutVars>
      </dgm:prSet>
      <dgm:spPr/>
    </dgm:pt>
    <dgm:pt modelId="{DB8218BB-38BD-45C3-939C-D9A59A949BE9}" type="pres">
      <dgm:prSet presAssocID="{B657B5DC-2C77-448A-A58A-56E3D1315773}" presName="rootComposite1" presStyleCnt="0"/>
      <dgm:spPr/>
    </dgm:pt>
    <dgm:pt modelId="{88983908-098C-4F00-AC93-355D06E7F285}" type="pres">
      <dgm:prSet presAssocID="{B657B5DC-2C77-448A-A58A-56E3D1315773}" presName="rootText1" presStyleLbl="node0" presStyleIdx="0" presStyleCnt="2" custScaleX="223141" custScaleY="169068">
        <dgm:presLayoutVars>
          <dgm:chPref val="3"/>
        </dgm:presLayoutVars>
      </dgm:prSet>
      <dgm:spPr/>
      <dgm:t>
        <a:bodyPr/>
        <a:lstStyle/>
        <a:p>
          <a:endParaRPr lang="de-DE"/>
        </a:p>
      </dgm:t>
    </dgm:pt>
    <dgm:pt modelId="{252FAC1B-E6A4-48FA-A7B5-3BC110DAA659}" type="pres">
      <dgm:prSet presAssocID="{B657B5DC-2C77-448A-A58A-56E3D1315773}" presName="rootConnector1" presStyleLbl="node1" presStyleIdx="0" presStyleCnt="0"/>
      <dgm:spPr/>
      <dgm:t>
        <a:bodyPr/>
        <a:lstStyle/>
        <a:p>
          <a:endParaRPr lang="de-DE"/>
        </a:p>
      </dgm:t>
    </dgm:pt>
    <dgm:pt modelId="{F790BC18-3332-41B1-B7ED-228AAC48460F}" type="pres">
      <dgm:prSet presAssocID="{B657B5DC-2C77-448A-A58A-56E3D1315773}" presName="hierChild2" presStyleCnt="0"/>
      <dgm:spPr/>
    </dgm:pt>
    <dgm:pt modelId="{45EF58DB-1DFE-455C-8B13-CF15A3B289D5}" type="pres">
      <dgm:prSet presAssocID="{81207AB5-A290-4CAA-9328-7B6DB12728A4}" presName="Name37" presStyleLbl="parChTrans1D2" presStyleIdx="0" presStyleCnt="4"/>
      <dgm:spPr/>
      <dgm:t>
        <a:bodyPr/>
        <a:lstStyle/>
        <a:p>
          <a:endParaRPr lang="de-DE"/>
        </a:p>
      </dgm:t>
    </dgm:pt>
    <dgm:pt modelId="{ECF48742-457E-448E-BF35-CDECB019C5B3}" type="pres">
      <dgm:prSet presAssocID="{537CD1CD-F62D-4B47-A226-0267AC0625C6}" presName="hierRoot2" presStyleCnt="0">
        <dgm:presLayoutVars>
          <dgm:hierBranch val="init"/>
        </dgm:presLayoutVars>
      </dgm:prSet>
      <dgm:spPr/>
    </dgm:pt>
    <dgm:pt modelId="{07A8FE4D-726B-48E9-91F4-6C80AD737C34}" type="pres">
      <dgm:prSet presAssocID="{537CD1CD-F62D-4B47-A226-0267AC0625C6}" presName="rootComposite" presStyleCnt="0"/>
      <dgm:spPr/>
    </dgm:pt>
    <dgm:pt modelId="{CFBB147C-E4CD-425D-9177-EBCE67CF8AA0}" type="pres">
      <dgm:prSet presAssocID="{537CD1CD-F62D-4B47-A226-0267AC0625C6}" presName="rootText" presStyleLbl="node2" presStyleIdx="0" presStyleCnt="3" custScaleX="141595" custScaleY="173649">
        <dgm:presLayoutVars>
          <dgm:chPref val="3"/>
        </dgm:presLayoutVars>
      </dgm:prSet>
      <dgm:spPr/>
      <dgm:t>
        <a:bodyPr/>
        <a:lstStyle/>
        <a:p>
          <a:endParaRPr lang="de-DE"/>
        </a:p>
      </dgm:t>
    </dgm:pt>
    <dgm:pt modelId="{E27EF08A-535C-4D36-B12E-3197B11BC61B}" type="pres">
      <dgm:prSet presAssocID="{537CD1CD-F62D-4B47-A226-0267AC0625C6}" presName="rootConnector" presStyleLbl="node2" presStyleIdx="0" presStyleCnt="3"/>
      <dgm:spPr/>
      <dgm:t>
        <a:bodyPr/>
        <a:lstStyle/>
        <a:p>
          <a:endParaRPr lang="de-DE"/>
        </a:p>
      </dgm:t>
    </dgm:pt>
    <dgm:pt modelId="{E47E2B6A-6381-4B91-9DF3-24BF680FD136}" type="pres">
      <dgm:prSet presAssocID="{537CD1CD-F62D-4B47-A226-0267AC0625C6}" presName="hierChild4" presStyleCnt="0"/>
      <dgm:spPr/>
    </dgm:pt>
    <dgm:pt modelId="{BC6C3E3D-00B8-4D4E-9D9B-67D697B87126}" type="pres">
      <dgm:prSet presAssocID="{537CD1CD-F62D-4B47-A226-0267AC0625C6}" presName="hierChild5" presStyleCnt="0"/>
      <dgm:spPr/>
    </dgm:pt>
    <dgm:pt modelId="{1919EF55-209A-4730-8468-0BFD45DAB73F}" type="pres">
      <dgm:prSet presAssocID="{E5E36A20-8836-44FC-8496-9B11F0539831}" presName="Name37" presStyleLbl="parChTrans1D2" presStyleIdx="1" presStyleCnt="4"/>
      <dgm:spPr/>
      <dgm:t>
        <a:bodyPr/>
        <a:lstStyle/>
        <a:p>
          <a:endParaRPr lang="de-DE"/>
        </a:p>
      </dgm:t>
    </dgm:pt>
    <dgm:pt modelId="{2F6B30C3-A6F2-45A8-9EC7-CC0B97084505}" type="pres">
      <dgm:prSet presAssocID="{6EBFAEC8-6390-4FFC-9119-4343BDABB828}" presName="hierRoot2" presStyleCnt="0">
        <dgm:presLayoutVars>
          <dgm:hierBranch val="init"/>
        </dgm:presLayoutVars>
      </dgm:prSet>
      <dgm:spPr/>
    </dgm:pt>
    <dgm:pt modelId="{C7B80513-D40A-4723-87D0-26BA1E79A900}" type="pres">
      <dgm:prSet presAssocID="{6EBFAEC8-6390-4FFC-9119-4343BDABB828}" presName="rootComposite" presStyleCnt="0"/>
      <dgm:spPr/>
    </dgm:pt>
    <dgm:pt modelId="{C1959B98-25CF-472A-83E6-27288C22F311}" type="pres">
      <dgm:prSet presAssocID="{6EBFAEC8-6390-4FFC-9119-4343BDABB828}" presName="rootText" presStyleLbl="node2" presStyleIdx="1" presStyleCnt="3" custScaleX="169757" custScaleY="166695">
        <dgm:presLayoutVars>
          <dgm:chPref val="3"/>
        </dgm:presLayoutVars>
      </dgm:prSet>
      <dgm:spPr/>
      <dgm:t>
        <a:bodyPr/>
        <a:lstStyle/>
        <a:p>
          <a:endParaRPr lang="de-DE"/>
        </a:p>
      </dgm:t>
    </dgm:pt>
    <dgm:pt modelId="{8B0D9661-D93D-45D1-B447-024A8C5D5C0D}" type="pres">
      <dgm:prSet presAssocID="{6EBFAEC8-6390-4FFC-9119-4343BDABB828}" presName="rootConnector" presStyleLbl="node2" presStyleIdx="1" presStyleCnt="3"/>
      <dgm:spPr/>
      <dgm:t>
        <a:bodyPr/>
        <a:lstStyle/>
        <a:p>
          <a:endParaRPr lang="de-DE"/>
        </a:p>
      </dgm:t>
    </dgm:pt>
    <dgm:pt modelId="{2C432A61-AEAA-4C50-9361-457AF7588CFC}" type="pres">
      <dgm:prSet presAssocID="{6EBFAEC8-6390-4FFC-9119-4343BDABB828}" presName="hierChild4" presStyleCnt="0"/>
      <dgm:spPr/>
    </dgm:pt>
    <dgm:pt modelId="{82364871-AA8A-46D5-B146-7073F0689576}" type="pres">
      <dgm:prSet presAssocID="{6EBFAEC8-6390-4FFC-9119-4343BDABB828}" presName="hierChild5" presStyleCnt="0"/>
      <dgm:spPr/>
    </dgm:pt>
    <dgm:pt modelId="{F1FA7EBA-E4FC-49A6-8577-173548508BFB}" type="pres">
      <dgm:prSet presAssocID="{B595670E-8E49-4F84-8C97-F67AD4321D7F}" presName="Name37" presStyleLbl="parChTrans1D2" presStyleIdx="2" presStyleCnt="4"/>
      <dgm:spPr/>
      <dgm:t>
        <a:bodyPr/>
        <a:lstStyle/>
        <a:p>
          <a:endParaRPr lang="de-DE"/>
        </a:p>
      </dgm:t>
    </dgm:pt>
    <dgm:pt modelId="{F1A03678-5AD1-4E46-977C-E8B67280B62D}" type="pres">
      <dgm:prSet presAssocID="{AB56278C-07E0-4AB0-8B3D-9190885458AC}" presName="hierRoot2" presStyleCnt="0">
        <dgm:presLayoutVars>
          <dgm:hierBranch val="init"/>
        </dgm:presLayoutVars>
      </dgm:prSet>
      <dgm:spPr/>
    </dgm:pt>
    <dgm:pt modelId="{338DB15D-9409-40E3-8B25-44DB4C0D144D}" type="pres">
      <dgm:prSet presAssocID="{AB56278C-07E0-4AB0-8B3D-9190885458AC}" presName="rootComposite" presStyleCnt="0"/>
      <dgm:spPr/>
    </dgm:pt>
    <dgm:pt modelId="{52E14DB8-4642-4FB6-97AE-B3F0BDA44252}" type="pres">
      <dgm:prSet presAssocID="{AB56278C-07E0-4AB0-8B3D-9190885458AC}" presName="rootText" presStyleLbl="node2" presStyleIdx="2" presStyleCnt="3" custScaleX="145495" custScaleY="173649">
        <dgm:presLayoutVars>
          <dgm:chPref val="3"/>
        </dgm:presLayoutVars>
      </dgm:prSet>
      <dgm:spPr/>
      <dgm:t>
        <a:bodyPr/>
        <a:lstStyle/>
        <a:p>
          <a:endParaRPr lang="de-DE"/>
        </a:p>
      </dgm:t>
    </dgm:pt>
    <dgm:pt modelId="{CEE337E3-F8BE-4388-B16B-94570FD6A8D0}" type="pres">
      <dgm:prSet presAssocID="{AB56278C-07E0-4AB0-8B3D-9190885458AC}" presName="rootConnector" presStyleLbl="node2" presStyleIdx="2" presStyleCnt="3"/>
      <dgm:spPr/>
      <dgm:t>
        <a:bodyPr/>
        <a:lstStyle/>
        <a:p>
          <a:endParaRPr lang="de-DE"/>
        </a:p>
      </dgm:t>
    </dgm:pt>
    <dgm:pt modelId="{149DEC9B-E6F9-4AF1-931E-02ECAC3072DB}" type="pres">
      <dgm:prSet presAssocID="{AB56278C-07E0-4AB0-8B3D-9190885458AC}" presName="hierChild4" presStyleCnt="0"/>
      <dgm:spPr/>
    </dgm:pt>
    <dgm:pt modelId="{74807593-BAB9-4C49-BBAC-A5EB7406F3DA}" type="pres">
      <dgm:prSet presAssocID="{AB56278C-07E0-4AB0-8B3D-9190885458AC}" presName="hierChild5" presStyleCnt="0"/>
      <dgm:spPr/>
    </dgm:pt>
    <dgm:pt modelId="{1BA1345E-76DD-4493-AFC2-8DCA0FD24411}" type="pres">
      <dgm:prSet presAssocID="{B657B5DC-2C77-448A-A58A-56E3D1315773}" presName="hierChild3" presStyleCnt="0"/>
      <dgm:spPr/>
    </dgm:pt>
    <dgm:pt modelId="{0BAC018E-EBF8-43C8-86D9-AC3DBDEA9637}" type="pres">
      <dgm:prSet presAssocID="{BE7320BC-5292-40FD-902A-B8165F4AEB31}" presName="Name111" presStyleLbl="parChTrans1D2" presStyleIdx="3" presStyleCnt="4"/>
      <dgm:spPr/>
      <dgm:t>
        <a:bodyPr/>
        <a:lstStyle/>
        <a:p>
          <a:endParaRPr lang="de-DE"/>
        </a:p>
      </dgm:t>
    </dgm:pt>
    <dgm:pt modelId="{FF6DBAAA-FDD7-4CE1-AD58-6E79CD8E2082}" type="pres">
      <dgm:prSet presAssocID="{FC241278-AACD-4BAD-9A38-EF7CE8543441}" presName="hierRoot3" presStyleCnt="0">
        <dgm:presLayoutVars>
          <dgm:hierBranch val="init"/>
        </dgm:presLayoutVars>
      </dgm:prSet>
      <dgm:spPr/>
    </dgm:pt>
    <dgm:pt modelId="{3A841189-3323-4212-BFFA-6B7C23F2D82B}" type="pres">
      <dgm:prSet presAssocID="{FC241278-AACD-4BAD-9A38-EF7CE8543441}" presName="rootComposite3" presStyleCnt="0"/>
      <dgm:spPr/>
    </dgm:pt>
    <dgm:pt modelId="{44A7A564-2BA4-40F4-922B-EA71613C540C}" type="pres">
      <dgm:prSet presAssocID="{FC241278-AACD-4BAD-9A38-EF7CE8543441}" presName="rootText3" presStyleLbl="asst1" presStyleIdx="0" presStyleCnt="1" custScaleX="175873" custScaleY="169606">
        <dgm:presLayoutVars>
          <dgm:chPref val="3"/>
        </dgm:presLayoutVars>
      </dgm:prSet>
      <dgm:spPr/>
      <dgm:t>
        <a:bodyPr/>
        <a:lstStyle/>
        <a:p>
          <a:endParaRPr lang="de-DE"/>
        </a:p>
      </dgm:t>
    </dgm:pt>
    <dgm:pt modelId="{BBC8EA31-6470-4152-93B5-13400DF41433}" type="pres">
      <dgm:prSet presAssocID="{FC241278-AACD-4BAD-9A38-EF7CE8543441}" presName="rootConnector3" presStyleLbl="asst1" presStyleIdx="0" presStyleCnt="1"/>
      <dgm:spPr/>
      <dgm:t>
        <a:bodyPr/>
        <a:lstStyle/>
        <a:p>
          <a:endParaRPr lang="de-DE"/>
        </a:p>
      </dgm:t>
    </dgm:pt>
    <dgm:pt modelId="{BBCC0CB2-9DE6-4D6B-BE00-1063545CBE6B}" type="pres">
      <dgm:prSet presAssocID="{FC241278-AACD-4BAD-9A38-EF7CE8543441}" presName="hierChild6" presStyleCnt="0"/>
      <dgm:spPr/>
    </dgm:pt>
    <dgm:pt modelId="{D1F01D6C-BB13-43E2-BE7B-2F5A265B56CE}" type="pres">
      <dgm:prSet presAssocID="{FC241278-AACD-4BAD-9A38-EF7CE8543441}" presName="hierChild7" presStyleCnt="0"/>
      <dgm:spPr/>
    </dgm:pt>
    <dgm:pt modelId="{0107DA0F-7C59-4D01-8D1D-B8225430E23E}" type="pres">
      <dgm:prSet presAssocID="{4EE36D81-96FC-41DE-88DB-A9A569C36FDA}" presName="hierRoot1" presStyleCnt="0">
        <dgm:presLayoutVars>
          <dgm:hierBranch val="init"/>
        </dgm:presLayoutVars>
      </dgm:prSet>
      <dgm:spPr/>
    </dgm:pt>
    <dgm:pt modelId="{B7E627C8-1FBF-4A4B-9118-2713952B9F10}" type="pres">
      <dgm:prSet presAssocID="{4EE36D81-96FC-41DE-88DB-A9A569C36FDA}" presName="rootComposite1" presStyleCnt="0"/>
      <dgm:spPr/>
    </dgm:pt>
    <dgm:pt modelId="{2FBAE9DD-8DCF-484E-BC00-AF9314823C99}" type="pres">
      <dgm:prSet presAssocID="{4EE36D81-96FC-41DE-88DB-A9A569C36FDA}" presName="rootText1" presStyleLbl="node0" presStyleIdx="1" presStyleCnt="2" custScaleX="199355" custScaleY="158734" custLinFactY="74158" custLinFactNeighborX="-56831" custLinFactNeighborY="100000">
        <dgm:presLayoutVars>
          <dgm:chPref val="3"/>
        </dgm:presLayoutVars>
      </dgm:prSet>
      <dgm:spPr/>
      <dgm:t>
        <a:bodyPr/>
        <a:lstStyle/>
        <a:p>
          <a:endParaRPr lang="de-DE"/>
        </a:p>
      </dgm:t>
    </dgm:pt>
    <dgm:pt modelId="{CABA0792-446F-48D5-93A3-3A8FD03646A1}" type="pres">
      <dgm:prSet presAssocID="{4EE36D81-96FC-41DE-88DB-A9A569C36FDA}" presName="rootConnector1" presStyleLbl="node1" presStyleIdx="0" presStyleCnt="0"/>
      <dgm:spPr/>
      <dgm:t>
        <a:bodyPr/>
        <a:lstStyle/>
        <a:p>
          <a:endParaRPr lang="de-DE"/>
        </a:p>
      </dgm:t>
    </dgm:pt>
    <dgm:pt modelId="{D330E6D4-FEB1-4632-A212-86505731D6B9}" type="pres">
      <dgm:prSet presAssocID="{4EE36D81-96FC-41DE-88DB-A9A569C36FDA}" presName="hierChild2" presStyleCnt="0"/>
      <dgm:spPr/>
    </dgm:pt>
    <dgm:pt modelId="{26BC3B32-61D0-4ABF-8143-9AABC8E8391B}" type="pres">
      <dgm:prSet presAssocID="{4EE36D81-96FC-41DE-88DB-A9A569C36FDA}" presName="hierChild3" presStyleCnt="0"/>
      <dgm:spPr/>
    </dgm:pt>
  </dgm:ptLst>
  <dgm:cxnLst>
    <dgm:cxn modelId="{FDB86681-8486-4C20-ADE8-0FFA5C47D790}" type="presOf" srcId="{FC241278-AACD-4BAD-9A38-EF7CE8543441}" destId="{44A7A564-2BA4-40F4-922B-EA71613C540C}" srcOrd="0" destOrd="0" presId="urn:microsoft.com/office/officeart/2005/8/layout/orgChart1"/>
    <dgm:cxn modelId="{63BD3B8D-A109-432F-940F-1747609DF191}" type="presOf" srcId="{AB56278C-07E0-4AB0-8B3D-9190885458AC}" destId="{52E14DB8-4642-4FB6-97AE-B3F0BDA44252}" srcOrd="0" destOrd="0" presId="urn:microsoft.com/office/officeart/2005/8/layout/orgChart1"/>
    <dgm:cxn modelId="{8F1D1EEA-D2FA-43BE-BF2D-879C51ADD34D}" type="presOf" srcId="{537CD1CD-F62D-4B47-A226-0267AC0625C6}" destId="{E27EF08A-535C-4D36-B12E-3197B11BC61B}" srcOrd="1" destOrd="0" presId="urn:microsoft.com/office/officeart/2005/8/layout/orgChart1"/>
    <dgm:cxn modelId="{A5CCE0F0-1327-4850-B5D1-DA7001B3A637}" type="presOf" srcId="{6EBFAEC8-6390-4FFC-9119-4343BDABB828}" destId="{8B0D9661-D93D-45D1-B447-024A8C5D5C0D}" srcOrd="1" destOrd="0" presId="urn:microsoft.com/office/officeart/2005/8/layout/orgChart1"/>
    <dgm:cxn modelId="{89658AC0-39F3-483B-8557-F82D611EB9CD}" srcId="{BC29AD91-B4BA-4FFC-AAB0-6EA0C8A559C6}" destId="{B657B5DC-2C77-448A-A58A-56E3D1315773}" srcOrd="0" destOrd="0" parTransId="{E076146E-3CDF-4A4D-9A24-F710DC49BE6F}" sibTransId="{DDFA7831-D44F-4338-A5E4-58F4D1561727}"/>
    <dgm:cxn modelId="{EBAEBEBA-C054-428D-B1BA-001A9C471D03}" type="presOf" srcId="{FC241278-AACD-4BAD-9A38-EF7CE8543441}" destId="{BBC8EA31-6470-4152-93B5-13400DF41433}" srcOrd="1" destOrd="0" presId="urn:microsoft.com/office/officeart/2005/8/layout/orgChart1"/>
    <dgm:cxn modelId="{8FC41310-232A-4D22-8BB4-40C575EB5B24}" type="presOf" srcId="{4EE36D81-96FC-41DE-88DB-A9A569C36FDA}" destId="{CABA0792-446F-48D5-93A3-3A8FD03646A1}" srcOrd="1" destOrd="0" presId="urn:microsoft.com/office/officeart/2005/8/layout/orgChart1"/>
    <dgm:cxn modelId="{08F8706F-778A-49DE-8319-41EB2926BC9B}" type="presOf" srcId="{B657B5DC-2C77-448A-A58A-56E3D1315773}" destId="{252FAC1B-E6A4-48FA-A7B5-3BC110DAA659}" srcOrd="1" destOrd="0" presId="urn:microsoft.com/office/officeart/2005/8/layout/orgChart1"/>
    <dgm:cxn modelId="{CE551B77-318F-4D3D-AA61-3FDA9F946EC5}" type="presOf" srcId="{E5E36A20-8836-44FC-8496-9B11F0539831}" destId="{1919EF55-209A-4730-8468-0BFD45DAB73F}" srcOrd="0" destOrd="0" presId="urn:microsoft.com/office/officeart/2005/8/layout/orgChart1"/>
    <dgm:cxn modelId="{67BF97B4-272A-457A-8ABA-D301F35CFA1C}" type="presOf" srcId="{BE7320BC-5292-40FD-902A-B8165F4AEB31}" destId="{0BAC018E-EBF8-43C8-86D9-AC3DBDEA9637}" srcOrd="0" destOrd="0" presId="urn:microsoft.com/office/officeart/2005/8/layout/orgChart1"/>
    <dgm:cxn modelId="{37819CF2-349B-4B8C-B35E-B2423BD50092}" srcId="{B657B5DC-2C77-448A-A58A-56E3D1315773}" destId="{FC241278-AACD-4BAD-9A38-EF7CE8543441}" srcOrd="0" destOrd="0" parTransId="{BE7320BC-5292-40FD-902A-B8165F4AEB31}" sibTransId="{6626BAC7-2E05-4A8A-A9F6-4A4D21850798}"/>
    <dgm:cxn modelId="{00EF415D-18C7-40FC-8ECE-FE6D7A40F122}" type="presOf" srcId="{4EE36D81-96FC-41DE-88DB-A9A569C36FDA}" destId="{2FBAE9DD-8DCF-484E-BC00-AF9314823C99}" srcOrd="0" destOrd="0" presId="urn:microsoft.com/office/officeart/2005/8/layout/orgChart1"/>
    <dgm:cxn modelId="{0C92A94D-FB58-43E0-B748-B929EE7C9C2B}" type="presOf" srcId="{537CD1CD-F62D-4B47-A226-0267AC0625C6}" destId="{CFBB147C-E4CD-425D-9177-EBCE67CF8AA0}" srcOrd="0" destOrd="0" presId="urn:microsoft.com/office/officeart/2005/8/layout/orgChart1"/>
    <dgm:cxn modelId="{A21E7D42-3A68-4755-BC91-F43D8A2F6350}" type="presOf" srcId="{81207AB5-A290-4CAA-9328-7B6DB12728A4}" destId="{45EF58DB-1DFE-455C-8B13-CF15A3B289D5}" srcOrd="0" destOrd="0" presId="urn:microsoft.com/office/officeart/2005/8/layout/orgChart1"/>
    <dgm:cxn modelId="{FB0263E6-8BE5-439C-A9F2-7F60D6DDD3C6}" type="presOf" srcId="{B595670E-8E49-4F84-8C97-F67AD4321D7F}" destId="{F1FA7EBA-E4FC-49A6-8577-173548508BFB}" srcOrd="0" destOrd="0" presId="urn:microsoft.com/office/officeart/2005/8/layout/orgChart1"/>
    <dgm:cxn modelId="{3C22E015-7645-4E4B-B121-700A859DF4E2}" srcId="{B657B5DC-2C77-448A-A58A-56E3D1315773}" destId="{6EBFAEC8-6390-4FFC-9119-4343BDABB828}" srcOrd="2" destOrd="0" parTransId="{E5E36A20-8836-44FC-8496-9B11F0539831}" sibTransId="{6E65C78B-DBD8-4FBF-9713-99286A46F76A}"/>
    <dgm:cxn modelId="{1CBC7CFC-B59C-4CC7-A258-F6CE2094455D}" srcId="{BC29AD91-B4BA-4FFC-AAB0-6EA0C8A559C6}" destId="{4EE36D81-96FC-41DE-88DB-A9A569C36FDA}" srcOrd="1" destOrd="0" parTransId="{59598CE5-3C9A-457A-B3E9-0027CEC08FC3}" sibTransId="{8F7E9592-9FD7-40E8-904B-54D6A17250B6}"/>
    <dgm:cxn modelId="{78458923-6FB0-4C68-9982-BAC6FAC2CA51}" type="presOf" srcId="{B657B5DC-2C77-448A-A58A-56E3D1315773}" destId="{88983908-098C-4F00-AC93-355D06E7F285}" srcOrd="0" destOrd="0" presId="urn:microsoft.com/office/officeart/2005/8/layout/orgChart1"/>
    <dgm:cxn modelId="{F460A4D1-EA6B-4C9E-87FB-2F26F90A14E6}" type="presOf" srcId="{BC29AD91-B4BA-4FFC-AAB0-6EA0C8A559C6}" destId="{0FA86B1A-FB62-4851-B94B-6A5CC5B2ABC4}" srcOrd="0" destOrd="0" presId="urn:microsoft.com/office/officeart/2005/8/layout/orgChart1"/>
    <dgm:cxn modelId="{FE5571BA-C8B1-48FF-A621-7AACD1DEE692}" type="presOf" srcId="{6EBFAEC8-6390-4FFC-9119-4343BDABB828}" destId="{C1959B98-25CF-472A-83E6-27288C22F311}" srcOrd="0" destOrd="0" presId="urn:microsoft.com/office/officeart/2005/8/layout/orgChart1"/>
    <dgm:cxn modelId="{792F968D-0FED-4326-8AC9-6ED4ED17D40D}" srcId="{B657B5DC-2C77-448A-A58A-56E3D1315773}" destId="{537CD1CD-F62D-4B47-A226-0267AC0625C6}" srcOrd="1" destOrd="0" parTransId="{81207AB5-A290-4CAA-9328-7B6DB12728A4}" sibTransId="{826080C4-788A-430C-99E9-2DA96C3EA520}"/>
    <dgm:cxn modelId="{D23D5FD9-C57D-4A69-B4EB-B12D2BC3AE3F}" srcId="{B657B5DC-2C77-448A-A58A-56E3D1315773}" destId="{AB56278C-07E0-4AB0-8B3D-9190885458AC}" srcOrd="3" destOrd="0" parTransId="{B595670E-8E49-4F84-8C97-F67AD4321D7F}" sibTransId="{3C74C99C-4712-4124-B293-F77D198844C2}"/>
    <dgm:cxn modelId="{2B548DF7-1F00-4B7C-944F-CA85221CB158}" type="presOf" srcId="{AB56278C-07E0-4AB0-8B3D-9190885458AC}" destId="{CEE337E3-F8BE-4388-B16B-94570FD6A8D0}" srcOrd="1" destOrd="0" presId="urn:microsoft.com/office/officeart/2005/8/layout/orgChart1"/>
    <dgm:cxn modelId="{9310D675-AF1D-456A-88EC-30BDCECE2B8A}" type="presParOf" srcId="{0FA86B1A-FB62-4851-B94B-6A5CC5B2ABC4}" destId="{11CE6CFE-E769-4D89-A5DC-DE9B2C4245C4}" srcOrd="0" destOrd="0" presId="urn:microsoft.com/office/officeart/2005/8/layout/orgChart1"/>
    <dgm:cxn modelId="{101362F7-A624-4D03-B93D-DEFF9D818C69}" type="presParOf" srcId="{11CE6CFE-E769-4D89-A5DC-DE9B2C4245C4}" destId="{DB8218BB-38BD-45C3-939C-D9A59A949BE9}" srcOrd="0" destOrd="0" presId="urn:microsoft.com/office/officeart/2005/8/layout/orgChart1"/>
    <dgm:cxn modelId="{49AA6F5B-A6A0-4695-A478-9AE936C871EC}" type="presParOf" srcId="{DB8218BB-38BD-45C3-939C-D9A59A949BE9}" destId="{88983908-098C-4F00-AC93-355D06E7F285}" srcOrd="0" destOrd="0" presId="urn:microsoft.com/office/officeart/2005/8/layout/orgChart1"/>
    <dgm:cxn modelId="{7E105027-8942-4BF1-BB63-4406A789118F}" type="presParOf" srcId="{DB8218BB-38BD-45C3-939C-D9A59A949BE9}" destId="{252FAC1B-E6A4-48FA-A7B5-3BC110DAA659}" srcOrd="1" destOrd="0" presId="urn:microsoft.com/office/officeart/2005/8/layout/orgChart1"/>
    <dgm:cxn modelId="{433375AD-5C0B-4144-94CC-A0A7A85DECBC}" type="presParOf" srcId="{11CE6CFE-E769-4D89-A5DC-DE9B2C4245C4}" destId="{F790BC18-3332-41B1-B7ED-228AAC48460F}" srcOrd="1" destOrd="0" presId="urn:microsoft.com/office/officeart/2005/8/layout/orgChart1"/>
    <dgm:cxn modelId="{72E60A96-D72E-4F6F-9EC7-7777228ABBD1}" type="presParOf" srcId="{F790BC18-3332-41B1-B7ED-228AAC48460F}" destId="{45EF58DB-1DFE-455C-8B13-CF15A3B289D5}" srcOrd="0" destOrd="0" presId="urn:microsoft.com/office/officeart/2005/8/layout/orgChart1"/>
    <dgm:cxn modelId="{B1BF3556-74B6-4342-819E-B3503196FBFE}" type="presParOf" srcId="{F790BC18-3332-41B1-B7ED-228AAC48460F}" destId="{ECF48742-457E-448E-BF35-CDECB019C5B3}" srcOrd="1" destOrd="0" presId="urn:microsoft.com/office/officeart/2005/8/layout/orgChart1"/>
    <dgm:cxn modelId="{9B4CB475-F4A2-4B7F-A78D-2A7DF2599025}" type="presParOf" srcId="{ECF48742-457E-448E-BF35-CDECB019C5B3}" destId="{07A8FE4D-726B-48E9-91F4-6C80AD737C34}" srcOrd="0" destOrd="0" presId="urn:microsoft.com/office/officeart/2005/8/layout/orgChart1"/>
    <dgm:cxn modelId="{88D277A6-DCDE-4FC0-A64F-86477A655A26}" type="presParOf" srcId="{07A8FE4D-726B-48E9-91F4-6C80AD737C34}" destId="{CFBB147C-E4CD-425D-9177-EBCE67CF8AA0}" srcOrd="0" destOrd="0" presId="urn:microsoft.com/office/officeart/2005/8/layout/orgChart1"/>
    <dgm:cxn modelId="{519AF75B-EE75-46C9-99EB-0915722CE007}" type="presParOf" srcId="{07A8FE4D-726B-48E9-91F4-6C80AD737C34}" destId="{E27EF08A-535C-4D36-B12E-3197B11BC61B}" srcOrd="1" destOrd="0" presId="urn:microsoft.com/office/officeart/2005/8/layout/orgChart1"/>
    <dgm:cxn modelId="{E838D374-E4CE-406C-84B7-28F818B4B283}" type="presParOf" srcId="{ECF48742-457E-448E-BF35-CDECB019C5B3}" destId="{E47E2B6A-6381-4B91-9DF3-24BF680FD136}" srcOrd="1" destOrd="0" presId="urn:microsoft.com/office/officeart/2005/8/layout/orgChart1"/>
    <dgm:cxn modelId="{CBD01FF1-20D0-4ACD-A302-46046421EC55}" type="presParOf" srcId="{ECF48742-457E-448E-BF35-CDECB019C5B3}" destId="{BC6C3E3D-00B8-4D4E-9D9B-67D697B87126}" srcOrd="2" destOrd="0" presId="urn:microsoft.com/office/officeart/2005/8/layout/orgChart1"/>
    <dgm:cxn modelId="{F6E44D1A-0AE7-4B89-B4C7-3A0123E78C0F}" type="presParOf" srcId="{F790BC18-3332-41B1-B7ED-228AAC48460F}" destId="{1919EF55-209A-4730-8468-0BFD45DAB73F}" srcOrd="2" destOrd="0" presId="urn:microsoft.com/office/officeart/2005/8/layout/orgChart1"/>
    <dgm:cxn modelId="{950157AE-5E01-4C5B-A3B6-9367BB224E23}" type="presParOf" srcId="{F790BC18-3332-41B1-B7ED-228AAC48460F}" destId="{2F6B30C3-A6F2-45A8-9EC7-CC0B97084505}" srcOrd="3" destOrd="0" presId="urn:microsoft.com/office/officeart/2005/8/layout/orgChart1"/>
    <dgm:cxn modelId="{7635F293-20B7-4A53-806E-025F9E9F1861}" type="presParOf" srcId="{2F6B30C3-A6F2-45A8-9EC7-CC0B97084505}" destId="{C7B80513-D40A-4723-87D0-26BA1E79A900}" srcOrd="0" destOrd="0" presId="urn:microsoft.com/office/officeart/2005/8/layout/orgChart1"/>
    <dgm:cxn modelId="{4EBE26A9-2306-4658-94CA-2AA1176BFBAC}" type="presParOf" srcId="{C7B80513-D40A-4723-87D0-26BA1E79A900}" destId="{C1959B98-25CF-472A-83E6-27288C22F311}" srcOrd="0" destOrd="0" presId="urn:microsoft.com/office/officeart/2005/8/layout/orgChart1"/>
    <dgm:cxn modelId="{DF18C123-02F4-4195-91B6-713D3A55FE36}" type="presParOf" srcId="{C7B80513-D40A-4723-87D0-26BA1E79A900}" destId="{8B0D9661-D93D-45D1-B447-024A8C5D5C0D}" srcOrd="1" destOrd="0" presId="urn:microsoft.com/office/officeart/2005/8/layout/orgChart1"/>
    <dgm:cxn modelId="{5FE705B9-AD4F-44FE-9473-9882677095CE}" type="presParOf" srcId="{2F6B30C3-A6F2-45A8-9EC7-CC0B97084505}" destId="{2C432A61-AEAA-4C50-9361-457AF7588CFC}" srcOrd="1" destOrd="0" presId="urn:microsoft.com/office/officeart/2005/8/layout/orgChart1"/>
    <dgm:cxn modelId="{34C8B08F-A7EC-42C7-A0E7-F208C2FBBC43}" type="presParOf" srcId="{2F6B30C3-A6F2-45A8-9EC7-CC0B97084505}" destId="{82364871-AA8A-46D5-B146-7073F0689576}" srcOrd="2" destOrd="0" presId="urn:microsoft.com/office/officeart/2005/8/layout/orgChart1"/>
    <dgm:cxn modelId="{0CB2A26D-A319-43AD-AC39-F88A778C5AD2}" type="presParOf" srcId="{F790BC18-3332-41B1-B7ED-228AAC48460F}" destId="{F1FA7EBA-E4FC-49A6-8577-173548508BFB}" srcOrd="4" destOrd="0" presId="urn:microsoft.com/office/officeart/2005/8/layout/orgChart1"/>
    <dgm:cxn modelId="{0E9ED375-F096-40D7-9CC5-20DEB840115C}" type="presParOf" srcId="{F790BC18-3332-41B1-B7ED-228AAC48460F}" destId="{F1A03678-5AD1-4E46-977C-E8B67280B62D}" srcOrd="5" destOrd="0" presId="urn:microsoft.com/office/officeart/2005/8/layout/orgChart1"/>
    <dgm:cxn modelId="{F66BF3BE-6CF6-46F8-A1B7-C4CC0DCA7095}" type="presParOf" srcId="{F1A03678-5AD1-4E46-977C-E8B67280B62D}" destId="{338DB15D-9409-40E3-8B25-44DB4C0D144D}" srcOrd="0" destOrd="0" presId="urn:microsoft.com/office/officeart/2005/8/layout/orgChart1"/>
    <dgm:cxn modelId="{A8CCCC95-D979-40C6-9CA7-0D3D21A82167}" type="presParOf" srcId="{338DB15D-9409-40E3-8B25-44DB4C0D144D}" destId="{52E14DB8-4642-4FB6-97AE-B3F0BDA44252}" srcOrd="0" destOrd="0" presId="urn:microsoft.com/office/officeart/2005/8/layout/orgChart1"/>
    <dgm:cxn modelId="{13CEF6A4-108A-453F-ADFC-10D2948E5357}" type="presParOf" srcId="{338DB15D-9409-40E3-8B25-44DB4C0D144D}" destId="{CEE337E3-F8BE-4388-B16B-94570FD6A8D0}" srcOrd="1" destOrd="0" presId="urn:microsoft.com/office/officeart/2005/8/layout/orgChart1"/>
    <dgm:cxn modelId="{295575D6-7920-4948-955C-D670639F5ECF}" type="presParOf" srcId="{F1A03678-5AD1-4E46-977C-E8B67280B62D}" destId="{149DEC9B-E6F9-4AF1-931E-02ECAC3072DB}" srcOrd="1" destOrd="0" presId="urn:microsoft.com/office/officeart/2005/8/layout/orgChart1"/>
    <dgm:cxn modelId="{E1BE532C-A685-4961-9DC2-C269B038DCEA}" type="presParOf" srcId="{F1A03678-5AD1-4E46-977C-E8B67280B62D}" destId="{74807593-BAB9-4C49-BBAC-A5EB7406F3DA}" srcOrd="2" destOrd="0" presId="urn:microsoft.com/office/officeart/2005/8/layout/orgChart1"/>
    <dgm:cxn modelId="{399EA49D-E537-49AA-8139-B849A4834F95}" type="presParOf" srcId="{11CE6CFE-E769-4D89-A5DC-DE9B2C4245C4}" destId="{1BA1345E-76DD-4493-AFC2-8DCA0FD24411}" srcOrd="2" destOrd="0" presId="urn:microsoft.com/office/officeart/2005/8/layout/orgChart1"/>
    <dgm:cxn modelId="{B34BBA7D-DFCD-498A-BF2A-D1642E89E9D6}" type="presParOf" srcId="{1BA1345E-76DD-4493-AFC2-8DCA0FD24411}" destId="{0BAC018E-EBF8-43C8-86D9-AC3DBDEA9637}" srcOrd="0" destOrd="0" presId="urn:microsoft.com/office/officeart/2005/8/layout/orgChart1"/>
    <dgm:cxn modelId="{3DE02FA1-4F10-4BBE-A4A5-DA03A02DEA4F}" type="presParOf" srcId="{1BA1345E-76DD-4493-AFC2-8DCA0FD24411}" destId="{FF6DBAAA-FDD7-4CE1-AD58-6E79CD8E2082}" srcOrd="1" destOrd="0" presId="urn:microsoft.com/office/officeart/2005/8/layout/orgChart1"/>
    <dgm:cxn modelId="{D8FC7D6C-4061-4017-B3E5-5D0CE9DF0D62}" type="presParOf" srcId="{FF6DBAAA-FDD7-4CE1-AD58-6E79CD8E2082}" destId="{3A841189-3323-4212-BFFA-6B7C23F2D82B}" srcOrd="0" destOrd="0" presId="urn:microsoft.com/office/officeart/2005/8/layout/orgChart1"/>
    <dgm:cxn modelId="{48E4A0BB-3BC2-421E-87D3-B56D714739AB}" type="presParOf" srcId="{3A841189-3323-4212-BFFA-6B7C23F2D82B}" destId="{44A7A564-2BA4-40F4-922B-EA71613C540C}" srcOrd="0" destOrd="0" presId="urn:microsoft.com/office/officeart/2005/8/layout/orgChart1"/>
    <dgm:cxn modelId="{3C4463BA-15D1-4DD3-84CB-7C777EC272E7}" type="presParOf" srcId="{3A841189-3323-4212-BFFA-6B7C23F2D82B}" destId="{BBC8EA31-6470-4152-93B5-13400DF41433}" srcOrd="1" destOrd="0" presId="urn:microsoft.com/office/officeart/2005/8/layout/orgChart1"/>
    <dgm:cxn modelId="{C7DE5530-9781-49A1-BFBC-7301095F33E2}" type="presParOf" srcId="{FF6DBAAA-FDD7-4CE1-AD58-6E79CD8E2082}" destId="{BBCC0CB2-9DE6-4D6B-BE00-1063545CBE6B}" srcOrd="1" destOrd="0" presId="urn:microsoft.com/office/officeart/2005/8/layout/orgChart1"/>
    <dgm:cxn modelId="{2227159D-2DDD-471D-8811-2FD4F2EA8090}" type="presParOf" srcId="{FF6DBAAA-FDD7-4CE1-AD58-6E79CD8E2082}" destId="{D1F01D6C-BB13-43E2-BE7B-2F5A265B56CE}" srcOrd="2" destOrd="0" presId="urn:microsoft.com/office/officeart/2005/8/layout/orgChart1"/>
    <dgm:cxn modelId="{E278722A-DE04-4939-8BDE-AAFDF2324413}" type="presParOf" srcId="{0FA86B1A-FB62-4851-B94B-6A5CC5B2ABC4}" destId="{0107DA0F-7C59-4D01-8D1D-B8225430E23E}" srcOrd="1" destOrd="0" presId="urn:microsoft.com/office/officeart/2005/8/layout/orgChart1"/>
    <dgm:cxn modelId="{A024BA6A-4641-47C5-B1FC-D4678362FFD3}" type="presParOf" srcId="{0107DA0F-7C59-4D01-8D1D-B8225430E23E}" destId="{B7E627C8-1FBF-4A4B-9118-2713952B9F10}" srcOrd="0" destOrd="0" presId="urn:microsoft.com/office/officeart/2005/8/layout/orgChart1"/>
    <dgm:cxn modelId="{DA8910A6-E943-4E2F-8E47-7AEEBC28DEED}" type="presParOf" srcId="{B7E627C8-1FBF-4A4B-9118-2713952B9F10}" destId="{2FBAE9DD-8DCF-484E-BC00-AF9314823C99}" srcOrd="0" destOrd="0" presId="urn:microsoft.com/office/officeart/2005/8/layout/orgChart1"/>
    <dgm:cxn modelId="{756010ED-14D4-44ED-85B6-7144B5D62718}" type="presParOf" srcId="{B7E627C8-1FBF-4A4B-9118-2713952B9F10}" destId="{CABA0792-446F-48D5-93A3-3A8FD03646A1}" srcOrd="1" destOrd="0" presId="urn:microsoft.com/office/officeart/2005/8/layout/orgChart1"/>
    <dgm:cxn modelId="{AEBB68DB-7B05-4BB1-8CBE-13958AE4DE02}" type="presParOf" srcId="{0107DA0F-7C59-4D01-8D1D-B8225430E23E}" destId="{D330E6D4-FEB1-4632-A212-86505731D6B9}" srcOrd="1" destOrd="0" presId="urn:microsoft.com/office/officeart/2005/8/layout/orgChart1"/>
    <dgm:cxn modelId="{B927572D-476A-4115-9EEF-B327729F1E10}" type="presParOf" srcId="{0107DA0F-7C59-4D01-8D1D-B8225430E23E}" destId="{26BC3B32-61D0-4ABF-8143-9AABC8E8391B}" srcOrd="2" destOrd="0" presId="urn:microsoft.com/office/officeart/2005/8/layout/orgChart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8C9F2C-F56B-42CE-921B-4C435A81BFA3}" type="doc">
      <dgm:prSet loTypeId="urn:microsoft.com/office/officeart/2005/8/layout/radial5" loCatId="cycle" qsTypeId="urn:microsoft.com/office/officeart/2005/8/quickstyle/3d2" qsCatId="3D" csTypeId="urn:microsoft.com/office/officeart/2005/8/colors/accent1_3" csCatId="accent1" phldr="1"/>
      <dgm:spPr/>
      <dgm:t>
        <a:bodyPr/>
        <a:lstStyle/>
        <a:p>
          <a:endParaRPr lang="de-DE"/>
        </a:p>
      </dgm:t>
    </dgm:pt>
    <dgm:pt modelId="{081D39A5-F7D5-4573-94F1-509116CB3AF4}">
      <dgm:prSet phldrT="[Text]" custT="1"/>
      <dgm:spPr/>
      <dgm:t>
        <a:bodyPr/>
        <a:lstStyle/>
        <a:p>
          <a:r>
            <a:rPr lang="de-DE" sz="1800" b="1" dirty="0">
              <a:solidFill>
                <a:schemeClr val="tx1"/>
              </a:solidFill>
              <a:latin typeface="UB Scala Sans" pitchFamily="2" charset="0"/>
            </a:rPr>
            <a:t>Cambridge- Modell</a:t>
          </a:r>
        </a:p>
      </dgm:t>
    </dgm:pt>
    <dgm:pt modelId="{176CF3CE-DD13-45C0-84B8-3AA7FE3FB3AE}" type="parTrans" cxnId="{CC3846F7-A1A3-43BB-B18B-D498040F2901}">
      <dgm:prSet/>
      <dgm:spPr/>
      <dgm:t>
        <a:bodyPr/>
        <a:lstStyle/>
        <a:p>
          <a:endParaRPr lang="de-DE" sz="1600"/>
        </a:p>
      </dgm:t>
    </dgm:pt>
    <dgm:pt modelId="{33DB0856-E19D-4871-96E6-A667AEFE590F}" type="sibTrans" cxnId="{CC3846F7-A1A3-43BB-B18B-D498040F2901}">
      <dgm:prSet/>
      <dgm:spPr/>
      <dgm:t>
        <a:bodyPr/>
        <a:lstStyle/>
        <a:p>
          <a:endParaRPr lang="de-DE" sz="1600"/>
        </a:p>
      </dgm:t>
    </dgm:pt>
    <dgm:pt modelId="{7BE3FE41-644D-4F4C-BB43-3CD8AD06EC47}">
      <dgm:prSet phldrT="[Text]" custT="1"/>
      <dgm:spPr/>
      <dgm:t>
        <a:bodyPr/>
        <a:lstStyle/>
        <a:p>
          <a:r>
            <a:rPr lang="de-DE" sz="1800" dirty="0">
              <a:solidFill>
                <a:schemeClr val="tx1"/>
              </a:solidFill>
              <a:latin typeface="UB Scala Sans" pitchFamily="2" charset="0"/>
            </a:rPr>
            <a:t>Philosophische Grundtexte lesen</a:t>
          </a:r>
        </a:p>
      </dgm:t>
    </dgm:pt>
    <dgm:pt modelId="{0E63639C-66AE-4F82-ABFE-E1CA80F66444}" type="parTrans" cxnId="{AC78A51C-367C-496B-ADF5-0433E3E1F729}">
      <dgm:prSet custT="1"/>
      <dgm:spPr/>
      <dgm:t>
        <a:bodyPr/>
        <a:lstStyle/>
        <a:p>
          <a:endParaRPr lang="de-DE" sz="1600"/>
        </a:p>
      </dgm:t>
    </dgm:pt>
    <dgm:pt modelId="{5FAFE805-6CE5-4B8D-B9DD-4D787A447565}" type="sibTrans" cxnId="{AC78A51C-367C-496B-ADF5-0433E3E1F729}">
      <dgm:prSet/>
      <dgm:spPr/>
      <dgm:t>
        <a:bodyPr/>
        <a:lstStyle/>
        <a:p>
          <a:endParaRPr lang="de-DE" sz="1600"/>
        </a:p>
      </dgm:t>
    </dgm:pt>
    <dgm:pt modelId="{70B089A0-FB69-40BA-853A-FFF4A67DB3E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de-DE" sz="1800" dirty="0">
              <a:solidFill>
                <a:schemeClr val="tx1"/>
              </a:solidFill>
              <a:latin typeface="UB Scala Sans" pitchFamily="2" charset="0"/>
            </a:rPr>
            <a:t>Einzel-</a:t>
          </a:r>
        </a:p>
        <a:p>
          <a:pPr marL="0" marR="0" indent="0" defTabSz="914400" eaLnBrk="1" fontAlgn="auto" latinLnBrk="0" hangingPunct="1">
            <a:lnSpc>
              <a:spcPct val="100000"/>
            </a:lnSpc>
            <a:spcBef>
              <a:spcPts val="0"/>
            </a:spcBef>
            <a:spcAft>
              <a:spcPts val="0"/>
            </a:spcAft>
            <a:buClrTx/>
            <a:buSzTx/>
            <a:buFontTx/>
            <a:buNone/>
            <a:tabLst/>
            <a:defRPr/>
          </a:pPr>
          <a:r>
            <a:rPr lang="de-DE" sz="1800" dirty="0" err="1">
              <a:solidFill>
                <a:schemeClr val="tx1"/>
              </a:solidFill>
              <a:latin typeface="UB Scala Sans" pitchFamily="2" charset="0"/>
            </a:rPr>
            <a:t>betreuung</a:t>
          </a:r>
          <a:r>
            <a:rPr lang="de-DE" sz="1800" dirty="0">
              <a:solidFill>
                <a:schemeClr val="tx1"/>
              </a:solidFill>
              <a:latin typeface="UB Scala Sans" pitchFamily="2" charset="0"/>
            </a:rPr>
            <a:t> </a:t>
          </a:r>
        </a:p>
      </dgm:t>
    </dgm:pt>
    <dgm:pt modelId="{04D332FC-FA51-466D-B3FE-4B942AFA3E86}" type="parTrans" cxnId="{1CF3326F-696B-4998-92D5-02568EABF591}">
      <dgm:prSet custT="1"/>
      <dgm:spPr/>
      <dgm:t>
        <a:bodyPr/>
        <a:lstStyle/>
        <a:p>
          <a:endParaRPr lang="de-DE" sz="1600"/>
        </a:p>
      </dgm:t>
    </dgm:pt>
    <dgm:pt modelId="{47FF2BA4-7719-4D3A-A749-1E15DFFA5E53}" type="sibTrans" cxnId="{1CF3326F-696B-4998-92D5-02568EABF591}">
      <dgm:prSet/>
      <dgm:spPr/>
      <dgm:t>
        <a:bodyPr/>
        <a:lstStyle/>
        <a:p>
          <a:endParaRPr lang="de-DE" sz="1600"/>
        </a:p>
      </dgm:t>
    </dgm:pt>
    <dgm:pt modelId="{EBE44588-FA80-47D3-97F5-167BD02FAEB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de-DE" sz="1800" dirty="0">
              <a:solidFill>
                <a:schemeClr val="tx1"/>
              </a:solidFill>
              <a:latin typeface="UB Scala Sans" pitchFamily="2" charset="0"/>
            </a:rPr>
            <a:t>Essays schreiben</a:t>
          </a:r>
        </a:p>
      </dgm:t>
    </dgm:pt>
    <dgm:pt modelId="{B4A1447C-6664-4BA7-970A-70E64BBFBEAE}" type="parTrans" cxnId="{166C8B84-726A-4FEF-8772-000B590A7315}">
      <dgm:prSet custT="1"/>
      <dgm:spPr/>
      <dgm:t>
        <a:bodyPr/>
        <a:lstStyle/>
        <a:p>
          <a:endParaRPr lang="de-DE" sz="1600"/>
        </a:p>
      </dgm:t>
    </dgm:pt>
    <dgm:pt modelId="{E7EE7079-8BDF-491F-9A6C-5FF70BE928BC}" type="sibTrans" cxnId="{166C8B84-726A-4FEF-8772-000B590A7315}">
      <dgm:prSet/>
      <dgm:spPr/>
      <dgm:t>
        <a:bodyPr/>
        <a:lstStyle/>
        <a:p>
          <a:endParaRPr lang="de-DE" sz="1600"/>
        </a:p>
      </dgm:t>
    </dgm:pt>
    <dgm:pt modelId="{579E54A7-8F99-4A8B-989D-419975BB3E6F}">
      <dgm:prSet phldrT="[Text]" custT="1"/>
      <dgm:spPr/>
      <dgm:t>
        <a:bodyPr/>
        <a:lstStyle/>
        <a:p>
          <a:r>
            <a:rPr lang="de-DE" sz="1800" dirty="0">
              <a:solidFill>
                <a:schemeClr val="tx1"/>
              </a:solidFill>
              <a:latin typeface="UB Scala Sans" pitchFamily="2" charset="0"/>
            </a:rPr>
            <a:t>strukturiert studieren</a:t>
          </a:r>
        </a:p>
      </dgm:t>
    </dgm:pt>
    <dgm:pt modelId="{EF85DC77-12F1-41D1-8783-1F739D4F229A}" type="parTrans" cxnId="{FA7582B2-9F98-4F58-A5D3-898BACE9D857}">
      <dgm:prSet custT="1"/>
      <dgm:spPr/>
      <dgm:t>
        <a:bodyPr/>
        <a:lstStyle/>
        <a:p>
          <a:endParaRPr lang="de-DE" sz="1600"/>
        </a:p>
      </dgm:t>
    </dgm:pt>
    <dgm:pt modelId="{9563944A-8B5C-4C14-8A47-4C5BA82D582F}" type="sibTrans" cxnId="{FA7582B2-9F98-4F58-A5D3-898BACE9D857}">
      <dgm:prSet/>
      <dgm:spPr/>
      <dgm:t>
        <a:bodyPr/>
        <a:lstStyle/>
        <a:p>
          <a:endParaRPr lang="de-DE" sz="1600"/>
        </a:p>
      </dgm:t>
    </dgm:pt>
    <dgm:pt modelId="{12671F5B-8984-4BA1-9ABB-51384DBAD61C}" type="pres">
      <dgm:prSet presAssocID="{D48C9F2C-F56B-42CE-921B-4C435A81BFA3}" presName="Name0" presStyleCnt="0">
        <dgm:presLayoutVars>
          <dgm:chMax val="1"/>
          <dgm:dir/>
          <dgm:animLvl val="ctr"/>
          <dgm:resizeHandles val="exact"/>
        </dgm:presLayoutVars>
      </dgm:prSet>
      <dgm:spPr/>
      <dgm:t>
        <a:bodyPr/>
        <a:lstStyle/>
        <a:p>
          <a:endParaRPr lang="de-DE"/>
        </a:p>
      </dgm:t>
    </dgm:pt>
    <dgm:pt modelId="{20DB7A49-7DD2-49A0-B6FB-D3A0AA94DB87}" type="pres">
      <dgm:prSet presAssocID="{081D39A5-F7D5-4573-94F1-509116CB3AF4}" presName="centerShape" presStyleLbl="node0" presStyleIdx="0" presStyleCnt="1" custScaleX="266799" custScaleY="126604"/>
      <dgm:spPr/>
      <dgm:t>
        <a:bodyPr/>
        <a:lstStyle/>
        <a:p>
          <a:endParaRPr lang="de-DE"/>
        </a:p>
      </dgm:t>
    </dgm:pt>
    <dgm:pt modelId="{E38EF4D2-5844-4C8E-9281-A4593A262E69}" type="pres">
      <dgm:prSet presAssocID="{0E63639C-66AE-4F82-ABFE-E1CA80F66444}" presName="parTrans" presStyleLbl="sibTrans2D1" presStyleIdx="0" presStyleCnt="4"/>
      <dgm:spPr/>
      <dgm:t>
        <a:bodyPr/>
        <a:lstStyle/>
        <a:p>
          <a:endParaRPr lang="de-DE"/>
        </a:p>
      </dgm:t>
    </dgm:pt>
    <dgm:pt modelId="{B798EB07-4432-47CB-8976-51B420C6F7EA}" type="pres">
      <dgm:prSet presAssocID="{0E63639C-66AE-4F82-ABFE-E1CA80F66444}" presName="connectorText" presStyleLbl="sibTrans2D1" presStyleIdx="0" presStyleCnt="4"/>
      <dgm:spPr/>
      <dgm:t>
        <a:bodyPr/>
        <a:lstStyle/>
        <a:p>
          <a:endParaRPr lang="de-DE"/>
        </a:p>
      </dgm:t>
    </dgm:pt>
    <dgm:pt modelId="{91FD820A-7D8F-4C46-9757-F8A7A4754641}" type="pres">
      <dgm:prSet presAssocID="{7BE3FE41-644D-4F4C-BB43-3CD8AD06EC47}" presName="node" presStyleLbl="node1" presStyleIdx="0" presStyleCnt="4" custScaleX="309342" custScaleY="70508" custRadScaleRad="152459" custRadScaleInc="153">
        <dgm:presLayoutVars>
          <dgm:bulletEnabled val="1"/>
        </dgm:presLayoutVars>
      </dgm:prSet>
      <dgm:spPr/>
      <dgm:t>
        <a:bodyPr/>
        <a:lstStyle/>
        <a:p>
          <a:endParaRPr lang="de-DE"/>
        </a:p>
      </dgm:t>
    </dgm:pt>
    <dgm:pt modelId="{24887481-4EF1-4F6D-9974-762338E67360}" type="pres">
      <dgm:prSet presAssocID="{04D332FC-FA51-466D-B3FE-4B942AFA3E86}" presName="parTrans" presStyleLbl="sibTrans2D1" presStyleIdx="1" presStyleCnt="4"/>
      <dgm:spPr/>
      <dgm:t>
        <a:bodyPr/>
        <a:lstStyle/>
        <a:p>
          <a:endParaRPr lang="de-DE"/>
        </a:p>
      </dgm:t>
    </dgm:pt>
    <dgm:pt modelId="{0EDF8289-23C2-4573-BB86-1379194316CD}" type="pres">
      <dgm:prSet presAssocID="{04D332FC-FA51-466D-B3FE-4B942AFA3E86}" presName="connectorText" presStyleLbl="sibTrans2D1" presStyleIdx="1" presStyleCnt="4"/>
      <dgm:spPr/>
      <dgm:t>
        <a:bodyPr/>
        <a:lstStyle/>
        <a:p>
          <a:endParaRPr lang="de-DE"/>
        </a:p>
      </dgm:t>
    </dgm:pt>
    <dgm:pt modelId="{D79E8078-A9D1-41D3-A628-014133C34B54}" type="pres">
      <dgm:prSet presAssocID="{70B089A0-FB69-40BA-853A-FFF4A67DB3E3}" presName="node" presStyleLbl="node1" presStyleIdx="1" presStyleCnt="4" custScaleX="195027" custScaleY="121912" custRadScaleRad="184062" custRadScaleInc="-1574">
        <dgm:presLayoutVars>
          <dgm:bulletEnabled val="1"/>
        </dgm:presLayoutVars>
      </dgm:prSet>
      <dgm:spPr/>
      <dgm:t>
        <a:bodyPr/>
        <a:lstStyle/>
        <a:p>
          <a:endParaRPr lang="de-DE"/>
        </a:p>
      </dgm:t>
    </dgm:pt>
    <dgm:pt modelId="{85CD1A77-7A3B-40EE-8D2C-F48C211339B3}" type="pres">
      <dgm:prSet presAssocID="{B4A1447C-6664-4BA7-970A-70E64BBFBEAE}" presName="parTrans" presStyleLbl="sibTrans2D1" presStyleIdx="2" presStyleCnt="4"/>
      <dgm:spPr/>
      <dgm:t>
        <a:bodyPr/>
        <a:lstStyle/>
        <a:p>
          <a:endParaRPr lang="de-DE"/>
        </a:p>
      </dgm:t>
    </dgm:pt>
    <dgm:pt modelId="{F4480CA8-A436-4AD4-9EC2-9A2B0B2E8333}" type="pres">
      <dgm:prSet presAssocID="{B4A1447C-6664-4BA7-970A-70E64BBFBEAE}" presName="connectorText" presStyleLbl="sibTrans2D1" presStyleIdx="2" presStyleCnt="4"/>
      <dgm:spPr/>
      <dgm:t>
        <a:bodyPr/>
        <a:lstStyle/>
        <a:p>
          <a:endParaRPr lang="de-DE"/>
        </a:p>
      </dgm:t>
    </dgm:pt>
    <dgm:pt modelId="{8237A9AC-24DA-47BD-83F8-89C66E940361}" type="pres">
      <dgm:prSet presAssocID="{EBE44588-FA80-47D3-97F5-167BD02FAEB1}" presName="node" presStyleLbl="node1" presStyleIdx="2" presStyleCnt="4" custScaleX="322756" custScaleY="75501">
        <dgm:presLayoutVars>
          <dgm:bulletEnabled val="1"/>
        </dgm:presLayoutVars>
      </dgm:prSet>
      <dgm:spPr/>
      <dgm:t>
        <a:bodyPr/>
        <a:lstStyle/>
        <a:p>
          <a:endParaRPr lang="de-DE"/>
        </a:p>
      </dgm:t>
    </dgm:pt>
    <dgm:pt modelId="{0DA32CD5-49E6-4FCD-89B1-E3A2D006F8D3}" type="pres">
      <dgm:prSet presAssocID="{EF85DC77-12F1-41D1-8783-1F739D4F229A}" presName="parTrans" presStyleLbl="sibTrans2D1" presStyleIdx="3" presStyleCnt="4"/>
      <dgm:spPr/>
      <dgm:t>
        <a:bodyPr/>
        <a:lstStyle/>
        <a:p>
          <a:endParaRPr lang="de-DE"/>
        </a:p>
      </dgm:t>
    </dgm:pt>
    <dgm:pt modelId="{3CFF1C8B-B31B-4628-B28D-4D70EE49DA14}" type="pres">
      <dgm:prSet presAssocID="{EF85DC77-12F1-41D1-8783-1F739D4F229A}" presName="connectorText" presStyleLbl="sibTrans2D1" presStyleIdx="3" presStyleCnt="4"/>
      <dgm:spPr/>
      <dgm:t>
        <a:bodyPr/>
        <a:lstStyle/>
        <a:p>
          <a:endParaRPr lang="de-DE"/>
        </a:p>
      </dgm:t>
    </dgm:pt>
    <dgm:pt modelId="{CBC2E5C2-D17D-4BD1-BD83-BE47DDCF79F7}" type="pres">
      <dgm:prSet presAssocID="{579E54A7-8F99-4A8B-989D-419975BB3E6F}" presName="node" presStyleLbl="node1" presStyleIdx="3" presStyleCnt="4" custScaleX="185253" custScaleY="128008" custRadScaleRad="182958" custRadScaleInc="69">
        <dgm:presLayoutVars>
          <dgm:bulletEnabled val="1"/>
        </dgm:presLayoutVars>
      </dgm:prSet>
      <dgm:spPr/>
      <dgm:t>
        <a:bodyPr/>
        <a:lstStyle/>
        <a:p>
          <a:endParaRPr lang="de-DE"/>
        </a:p>
      </dgm:t>
    </dgm:pt>
  </dgm:ptLst>
  <dgm:cxnLst>
    <dgm:cxn modelId="{43B0033B-3A86-4E10-BE34-D646A2D657F6}" type="presOf" srcId="{70B089A0-FB69-40BA-853A-FFF4A67DB3E3}" destId="{D79E8078-A9D1-41D3-A628-014133C34B54}" srcOrd="0" destOrd="0" presId="urn:microsoft.com/office/officeart/2005/8/layout/radial5"/>
    <dgm:cxn modelId="{AC78A51C-367C-496B-ADF5-0433E3E1F729}" srcId="{081D39A5-F7D5-4573-94F1-509116CB3AF4}" destId="{7BE3FE41-644D-4F4C-BB43-3CD8AD06EC47}" srcOrd="0" destOrd="0" parTransId="{0E63639C-66AE-4F82-ABFE-E1CA80F66444}" sibTransId="{5FAFE805-6CE5-4B8D-B9DD-4D787A447565}"/>
    <dgm:cxn modelId="{6CB9F9DD-84B2-47BD-A58B-15ACB6A7AFA3}" type="presOf" srcId="{B4A1447C-6664-4BA7-970A-70E64BBFBEAE}" destId="{85CD1A77-7A3B-40EE-8D2C-F48C211339B3}" srcOrd="0" destOrd="0" presId="urn:microsoft.com/office/officeart/2005/8/layout/radial5"/>
    <dgm:cxn modelId="{BD2EF610-C3E4-4084-A5CB-396E2F6FFEE0}" type="presOf" srcId="{7BE3FE41-644D-4F4C-BB43-3CD8AD06EC47}" destId="{91FD820A-7D8F-4C46-9757-F8A7A4754641}" srcOrd="0" destOrd="0" presId="urn:microsoft.com/office/officeart/2005/8/layout/radial5"/>
    <dgm:cxn modelId="{20BC41A9-1D4E-4728-9786-37D0BE9CDAD8}" type="presOf" srcId="{B4A1447C-6664-4BA7-970A-70E64BBFBEAE}" destId="{F4480CA8-A436-4AD4-9EC2-9A2B0B2E8333}" srcOrd="1" destOrd="0" presId="urn:microsoft.com/office/officeart/2005/8/layout/radial5"/>
    <dgm:cxn modelId="{166C8B84-726A-4FEF-8772-000B590A7315}" srcId="{081D39A5-F7D5-4573-94F1-509116CB3AF4}" destId="{EBE44588-FA80-47D3-97F5-167BD02FAEB1}" srcOrd="2" destOrd="0" parTransId="{B4A1447C-6664-4BA7-970A-70E64BBFBEAE}" sibTransId="{E7EE7079-8BDF-491F-9A6C-5FF70BE928BC}"/>
    <dgm:cxn modelId="{CC3846F7-A1A3-43BB-B18B-D498040F2901}" srcId="{D48C9F2C-F56B-42CE-921B-4C435A81BFA3}" destId="{081D39A5-F7D5-4573-94F1-509116CB3AF4}" srcOrd="0" destOrd="0" parTransId="{176CF3CE-DD13-45C0-84B8-3AA7FE3FB3AE}" sibTransId="{33DB0856-E19D-4871-96E6-A667AEFE590F}"/>
    <dgm:cxn modelId="{FA7582B2-9F98-4F58-A5D3-898BACE9D857}" srcId="{081D39A5-F7D5-4573-94F1-509116CB3AF4}" destId="{579E54A7-8F99-4A8B-989D-419975BB3E6F}" srcOrd="3" destOrd="0" parTransId="{EF85DC77-12F1-41D1-8783-1F739D4F229A}" sibTransId="{9563944A-8B5C-4C14-8A47-4C5BA82D582F}"/>
    <dgm:cxn modelId="{2628C4AC-CB39-45C6-B699-26594C282E12}" type="presOf" srcId="{EF85DC77-12F1-41D1-8783-1F739D4F229A}" destId="{3CFF1C8B-B31B-4628-B28D-4D70EE49DA14}" srcOrd="1" destOrd="0" presId="urn:microsoft.com/office/officeart/2005/8/layout/radial5"/>
    <dgm:cxn modelId="{06879A95-E924-40B6-9305-4F24C090A18D}" type="presOf" srcId="{04D332FC-FA51-466D-B3FE-4B942AFA3E86}" destId="{0EDF8289-23C2-4573-BB86-1379194316CD}" srcOrd="1" destOrd="0" presId="urn:microsoft.com/office/officeart/2005/8/layout/radial5"/>
    <dgm:cxn modelId="{079947A2-88CE-4280-BE34-D6B14EF767EB}" type="presOf" srcId="{D48C9F2C-F56B-42CE-921B-4C435A81BFA3}" destId="{12671F5B-8984-4BA1-9ABB-51384DBAD61C}" srcOrd="0" destOrd="0" presId="urn:microsoft.com/office/officeart/2005/8/layout/radial5"/>
    <dgm:cxn modelId="{C2104ADA-68B5-4A65-AF2D-8CCC317110A2}" type="presOf" srcId="{0E63639C-66AE-4F82-ABFE-E1CA80F66444}" destId="{B798EB07-4432-47CB-8976-51B420C6F7EA}" srcOrd="1" destOrd="0" presId="urn:microsoft.com/office/officeart/2005/8/layout/radial5"/>
    <dgm:cxn modelId="{F3FA60E0-E2CF-4ADE-9FEA-F144BF220E47}" type="presOf" srcId="{0E63639C-66AE-4F82-ABFE-E1CA80F66444}" destId="{E38EF4D2-5844-4C8E-9281-A4593A262E69}" srcOrd="0" destOrd="0" presId="urn:microsoft.com/office/officeart/2005/8/layout/radial5"/>
    <dgm:cxn modelId="{02CC2F16-305F-495E-A973-FB0019525B4A}" type="presOf" srcId="{04D332FC-FA51-466D-B3FE-4B942AFA3E86}" destId="{24887481-4EF1-4F6D-9974-762338E67360}" srcOrd="0" destOrd="0" presId="urn:microsoft.com/office/officeart/2005/8/layout/radial5"/>
    <dgm:cxn modelId="{D5530F3E-A800-4E31-9767-1800BEFD58E1}" type="presOf" srcId="{579E54A7-8F99-4A8B-989D-419975BB3E6F}" destId="{CBC2E5C2-D17D-4BD1-BD83-BE47DDCF79F7}" srcOrd="0" destOrd="0" presId="urn:microsoft.com/office/officeart/2005/8/layout/radial5"/>
    <dgm:cxn modelId="{CE515426-5EA1-4691-853E-E804AEF952F5}" type="presOf" srcId="{081D39A5-F7D5-4573-94F1-509116CB3AF4}" destId="{20DB7A49-7DD2-49A0-B6FB-D3A0AA94DB87}" srcOrd="0" destOrd="0" presId="urn:microsoft.com/office/officeart/2005/8/layout/radial5"/>
    <dgm:cxn modelId="{1CF3326F-696B-4998-92D5-02568EABF591}" srcId="{081D39A5-F7D5-4573-94F1-509116CB3AF4}" destId="{70B089A0-FB69-40BA-853A-FFF4A67DB3E3}" srcOrd="1" destOrd="0" parTransId="{04D332FC-FA51-466D-B3FE-4B942AFA3E86}" sibTransId="{47FF2BA4-7719-4D3A-A749-1E15DFFA5E53}"/>
    <dgm:cxn modelId="{2FE72F78-5008-43C5-9E21-F12AA2AD131A}" type="presOf" srcId="{EF85DC77-12F1-41D1-8783-1F739D4F229A}" destId="{0DA32CD5-49E6-4FCD-89B1-E3A2D006F8D3}" srcOrd="0" destOrd="0" presId="urn:microsoft.com/office/officeart/2005/8/layout/radial5"/>
    <dgm:cxn modelId="{A1D42276-FB24-434D-8CEC-557267BC7189}" type="presOf" srcId="{EBE44588-FA80-47D3-97F5-167BD02FAEB1}" destId="{8237A9AC-24DA-47BD-83F8-89C66E940361}" srcOrd="0" destOrd="0" presId="urn:microsoft.com/office/officeart/2005/8/layout/radial5"/>
    <dgm:cxn modelId="{B0F5B82C-06B6-4404-B66E-FC16D00254DD}" type="presParOf" srcId="{12671F5B-8984-4BA1-9ABB-51384DBAD61C}" destId="{20DB7A49-7DD2-49A0-B6FB-D3A0AA94DB87}" srcOrd="0" destOrd="0" presId="urn:microsoft.com/office/officeart/2005/8/layout/radial5"/>
    <dgm:cxn modelId="{53ADBD1F-70C6-4A4F-9D52-DB1ED81B02F7}" type="presParOf" srcId="{12671F5B-8984-4BA1-9ABB-51384DBAD61C}" destId="{E38EF4D2-5844-4C8E-9281-A4593A262E69}" srcOrd="1" destOrd="0" presId="urn:microsoft.com/office/officeart/2005/8/layout/radial5"/>
    <dgm:cxn modelId="{87BE3108-E8C2-4D05-A113-B1DC44574BB0}" type="presParOf" srcId="{E38EF4D2-5844-4C8E-9281-A4593A262E69}" destId="{B798EB07-4432-47CB-8976-51B420C6F7EA}" srcOrd="0" destOrd="0" presId="urn:microsoft.com/office/officeart/2005/8/layout/radial5"/>
    <dgm:cxn modelId="{01E59CFF-0902-4424-8F43-BC8083B36D1A}" type="presParOf" srcId="{12671F5B-8984-4BA1-9ABB-51384DBAD61C}" destId="{91FD820A-7D8F-4C46-9757-F8A7A4754641}" srcOrd="2" destOrd="0" presId="urn:microsoft.com/office/officeart/2005/8/layout/radial5"/>
    <dgm:cxn modelId="{5A88C415-D55F-4BDA-A91D-AFB1C29A765A}" type="presParOf" srcId="{12671F5B-8984-4BA1-9ABB-51384DBAD61C}" destId="{24887481-4EF1-4F6D-9974-762338E67360}" srcOrd="3" destOrd="0" presId="urn:microsoft.com/office/officeart/2005/8/layout/radial5"/>
    <dgm:cxn modelId="{2688AA96-D1FE-4117-BD16-6AABC8BD44E6}" type="presParOf" srcId="{24887481-4EF1-4F6D-9974-762338E67360}" destId="{0EDF8289-23C2-4573-BB86-1379194316CD}" srcOrd="0" destOrd="0" presId="urn:microsoft.com/office/officeart/2005/8/layout/radial5"/>
    <dgm:cxn modelId="{09940DC7-7BA8-430E-ACE3-F549C5EA5F9A}" type="presParOf" srcId="{12671F5B-8984-4BA1-9ABB-51384DBAD61C}" destId="{D79E8078-A9D1-41D3-A628-014133C34B54}" srcOrd="4" destOrd="0" presId="urn:microsoft.com/office/officeart/2005/8/layout/radial5"/>
    <dgm:cxn modelId="{B4309840-BC37-4544-9E1B-B7DEBF454A7A}" type="presParOf" srcId="{12671F5B-8984-4BA1-9ABB-51384DBAD61C}" destId="{85CD1A77-7A3B-40EE-8D2C-F48C211339B3}" srcOrd="5" destOrd="0" presId="urn:microsoft.com/office/officeart/2005/8/layout/radial5"/>
    <dgm:cxn modelId="{69AC9428-C406-4971-9A0F-EEEB2537D4E1}" type="presParOf" srcId="{85CD1A77-7A3B-40EE-8D2C-F48C211339B3}" destId="{F4480CA8-A436-4AD4-9EC2-9A2B0B2E8333}" srcOrd="0" destOrd="0" presId="urn:microsoft.com/office/officeart/2005/8/layout/radial5"/>
    <dgm:cxn modelId="{3E5C4CE6-93D8-4765-B071-603318A668CC}" type="presParOf" srcId="{12671F5B-8984-4BA1-9ABB-51384DBAD61C}" destId="{8237A9AC-24DA-47BD-83F8-89C66E940361}" srcOrd="6" destOrd="0" presId="urn:microsoft.com/office/officeart/2005/8/layout/radial5"/>
    <dgm:cxn modelId="{A24ADA91-E1ED-42FB-B06F-83245F5BDEFD}" type="presParOf" srcId="{12671F5B-8984-4BA1-9ABB-51384DBAD61C}" destId="{0DA32CD5-49E6-4FCD-89B1-E3A2D006F8D3}" srcOrd="7" destOrd="0" presId="urn:microsoft.com/office/officeart/2005/8/layout/radial5"/>
    <dgm:cxn modelId="{1AE823CC-A66F-406B-8138-9A785573F7D0}" type="presParOf" srcId="{0DA32CD5-49E6-4FCD-89B1-E3A2D006F8D3}" destId="{3CFF1C8B-B31B-4628-B28D-4D70EE49DA14}" srcOrd="0" destOrd="0" presId="urn:microsoft.com/office/officeart/2005/8/layout/radial5"/>
    <dgm:cxn modelId="{788DA6DD-9293-4896-8029-FFF7D4554B79}" type="presParOf" srcId="{12671F5B-8984-4BA1-9ABB-51384DBAD61C}" destId="{CBC2E5C2-D17D-4BD1-BD83-BE47DDCF79F7}"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BA3265-ACA1-4EA4-A187-4E5187FEAD21}" type="doc">
      <dgm:prSet loTypeId="urn:microsoft.com/office/officeart/2005/8/layout/default#1" loCatId="list" qsTypeId="urn:microsoft.com/office/officeart/2005/8/quickstyle/simple5" qsCatId="simple" csTypeId="urn:microsoft.com/office/officeart/2005/8/colors/accent1_2" csCatId="accent1" phldr="1"/>
      <dgm:spPr/>
      <dgm:t>
        <a:bodyPr/>
        <a:lstStyle/>
        <a:p>
          <a:endParaRPr lang="de-DE"/>
        </a:p>
      </dgm:t>
    </dgm:pt>
    <dgm:pt modelId="{2D7B6CDC-54EC-4231-9B81-77BF1A2E0093}">
      <dgm:prSet phldrT="[Text]"/>
      <dgm:spPr/>
      <dgm:t>
        <a:bodyPr/>
        <a:lstStyle/>
        <a:p>
          <a:r>
            <a:rPr lang="de-DE" dirty="0">
              <a:solidFill>
                <a:schemeClr val="tx1"/>
              </a:solidFill>
              <a:latin typeface="UB Scala Sans" pitchFamily="2" charset="0"/>
            </a:rPr>
            <a:t>Kernfach </a:t>
          </a:r>
        </a:p>
        <a:p>
          <a:r>
            <a:rPr lang="de-DE" dirty="0">
              <a:solidFill>
                <a:schemeClr val="tx1"/>
              </a:solidFill>
              <a:latin typeface="UB Scala Sans" pitchFamily="2" charset="0"/>
            </a:rPr>
            <a:t>8 Werke</a:t>
          </a:r>
        </a:p>
      </dgm:t>
    </dgm:pt>
    <dgm:pt modelId="{C1E6D511-AA6D-491F-A971-A78D47A44379}" type="parTrans" cxnId="{FFD4ADC0-B308-4743-8D11-24F523532DFD}">
      <dgm:prSet/>
      <dgm:spPr/>
      <dgm:t>
        <a:bodyPr/>
        <a:lstStyle/>
        <a:p>
          <a:endParaRPr lang="de-DE"/>
        </a:p>
      </dgm:t>
    </dgm:pt>
    <dgm:pt modelId="{9E320B68-7D06-40F9-85CC-FB473C3FFE6B}" type="sibTrans" cxnId="{FFD4ADC0-B308-4743-8D11-24F523532DFD}">
      <dgm:prSet/>
      <dgm:spPr/>
      <dgm:t>
        <a:bodyPr/>
        <a:lstStyle/>
        <a:p>
          <a:endParaRPr lang="de-DE"/>
        </a:p>
      </dgm:t>
    </dgm:pt>
    <dgm:pt modelId="{929DF681-A8A2-4723-B880-ABC4E063D842}">
      <dgm:prSet phldrT="[Text]"/>
      <dgm:spPr/>
      <dgm:t>
        <a:bodyPr/>
        <a:lstStyle/>
        <a:p>
          <a:r>
            <a:rPr lang="de-DE" dirty="0">
              <a:solidFill>
                <a:schemeClr val="tx1"/>
              </a:solidFill>
              <a:latin typeface="UB Scala Sans" pitchFamily="2" charset="0"/>
            </a:rPr>
            <a:t>Hauptfach</a:t>
          </a:r>
        </a:p>
        <a:p>
          <a:r>
            <a:rPr lang="de-DE" dirty="0">
              <a:solidFill>
                <a:schemeClr val="tx1"/>
              </a:solidFill>
              <a:latin typeface="UB Scala Sans" pitchFamily="2" charset="0"/>
            </a:rPr>
            <a:t> 5 Werke</a:t>
          </a:r>
        </a:p>
      </dgm:t>
    </dgm:pt>
    <dgm:pt modelId="{00D0D73D-5914-4013-96BC-AE3345620C00}" type="parTrans" cxnId="{29B53C80-5B14-4982-98DB-2CDC5A662511}">
      <dgm:prSet/>
      <dgm:spPr/>
      <dgm:t>
        <a:bodyPr/>
        <a:lstStyle/>
        <a:p>
          <a:endParaRPr lang="de-DE"/>
        </a:p>
      </dgm:t>
    </dgm:pt>
    <dgm:pt modelId="{CC2A1E2F-107F-4ADD-A4A3-7757801398C2}" type="sibTrans" cxnId="{29B53C80-5B14-4982-98DB-2CDC5A662511}">
      <dgm:prSet/>
      <dgm:spPr/>
      <dgm:t>
        <a:bodyPr/>
        <a:lstStyle/>
        <a:p>
          <a:endParaRPr lang="de-DE"/>
        </a:p>
      </dgm:t>
    </dgm:pt>
    <dgm:pt modelId="{FB8052BB-1FAF-44E4-B80F-462F29C5B79D}">
      <dgm:prSet phldrT="[Text]"/>
      <dgm:spPr/>
      <dgm:t>
        <a:bodyPr/>
        <a:lstStyle/>
        <a:p>
          <a:r>
            <a:rPr lang="de-DE" dirty="0" err="1">
              <a:solidFill>
                <a:schemeClr val="tx1"/>
              </a:solidFill>
              <a:latin typeface="UB Scala Sans" pitchFamily="2" charset="0"/>
            </a:rPr>
            <a:t>Erw</a:t>
          </a:r>
          <a:r>
            <a:rPr lang="de-DE" dirty="0">
              <a:solidFill>
                <a:schemeClr val="tx1"/>
              </a:solidFill>
              <a:latin typeface="UB Scala Sans" pitchFamily="2" charset="0"/>
            </a:rPr>
            <a:t>. Nebenfach </a:t>
          </a:r>
        </a:p>
        <a:p>
          <a:r>
            <a:rPr lang="de-DE" dirty="0">
              <a:solidFill>
                <a:schemeClr val="tx1"/>
              </a:solidFill>
              <a:latin typeface="UB Scala Sans" pitchFamily="2" charset="0"/>
            </a:rPr>
            <a:t>3 Werke</a:t>
          </a:r>
        </a:p>
      </dgm:t>
    </dgm:pt>
    <dgm:pt modelId="{D4555A66-838D-4A1A-B3B1-702F66B3F792}" type="parTrans" cxnId="{98E66C3E-60AD-4B54-B688-A461ECA0813C}">
      <dgm:prSet/>
      <dgm:spPr/>
      <dgm:t>
        <a:bodyPr/>
        <a:lstStyle/>
        <a:p>
          <a:endParaRPr lang="de-DE"/>
        </a:p>
      </dgm:t>
    </dgm:pt>
    <dgm:pt modelId="{A0FFA471-F9AF-49AD-BE79-A071111BEE04}" type="sibTrans" cxnId="{98E66C3E-60AD-4B54-B688-A461ECA0813C}">
      <dgm:prSet/>
      <dgm:spPr/>
      <dgm:t>
        <a:bodyPr/>
        <a:lstStyle/>
        <a:p>
          <a:endParaRPr lang="de-DE"/>
        </a:p>
      </dgm:t>
    </dgm:pt>
    <dgm:pt modelId="{F957ACAE-85BC-41F7-AF6F-77AEB83FB419}">
      <dgm:prSet phldrT="[Text]"/>
      <dgm:spPr/>
      <dgm:t>
        <a:bodyPr/>
        <a:lstStyle/>
        <a:p>
          <a:r>
            <a:rPr lang="de-DE" dirty="0">
              <a:solidFill>
                <a:schemeClr val="tx1"/>
              </a:solidFill>
              <a:latin typeface="UB Scala Sans" pitchFamily="2" charset="0"/>
            </a:rPr>
            <a:t>Nicht </a:t>
          </a:r>
          <a:r>
            <a:rPr lang="de-DE" dirty="0" err="1">
              <a:solidFill>
                <a:schemeClr val="tx1"/>
              </a:solidFill>
              <a:latin typeface="UB Scala Sans" pitchFamily="2" charset="0"/>
            </a:rPr>
            <a:t>erw</a:t>
          </a:r>
          <a:r>
            <a:rPr lang="de-DE" dirty="0">
              <a:solidFill>
                <a:schemeClr val="tx1"/>
              </a:solidFill>
              <a:latin typeface="UB Scala Sans" pitchFamily="2" charset="0"/>
            </a:rPr>
            <a:t>. Nebenfach</a:t>
          </a:r>
        </a:p>
        <a:p>
          <a:r>
            <a:rPr lang="de-DE" dirty="0">
              <a:solidFill>
                <a:schemeClr val="tx1"/>
              </a:solidFill>
              <a:latin typeface="UB Scala Sans" pitchFamily="2" charset="0"/>
            </a:rPr>
            <a:t>2 Werke</a:t>
          </a:r>
        </a:p>
      </dgm:t>
    </dgm:pt>
    <dgm:pt modelId="{7F3A6491-C8AF-4ABE-8F72-267486791A40}" type="parTrans" cxnId="{4D627C22-3953-4D12-8B34-6F3BFE47C872}">
      <dgm:prSet/>
      <dgm:spPr/>
      <dgm:t>
        <a:bodyPr/>
        <a:lstStyle/>
        <a:p>
          <a:endParaRPr lang="de-DE"/>
        </a:p>
      </dgm:t>
    </dgm:pt>
    <dgm:pt modelId="{C5FD5FE8-1E7C-4862-BEC9-A407D5F6937E}" type="sibTrans" cxnId="{4D627C22-3953-4D12-8B34-6F3BFE47C872}">
      <dgm:prSet/>
      <dgm:spPr/>
      <dgm:t>
        <a:bodyPr/>
        <a:lstStyle/>
        <a:p>
          <a:endParaRPr lang="de-DE"/>
        </a:p>
      </dgm:t>
    </dgm:pt>
    <dgm:pt modelId="{498D7D44-3FB8-4745-951A-E8A29212A54E}" type="pres">
      <dgm:prSet presAssocID="{A6BA3265-ACA1-4EA4-A187-4E5187FEAD21}" presName="diagram" presStyleCnt="0">
        <dgm:presLayoutVars>
          <dgm:dir/>
          <dgm:resizeHandles val="exact"/>
        </dgm:presLayoutVars>
      </dgm:prSet>
      <dgm:spPr/>
      <dgm:t>
        <a:bodyPr/>
        <a:lstStyle/>
        <a:p>
          <a:endParaRPr lang="de-DE"/>
        </a:p>
      </dgm:t>
    </dgm:pt>
    <dgm:pt modelId="{3E26BC96-394B-4320-A97B-942614C044B5}" type="pres">
      <dgm:prSet presAssocID="{2D7B6CDC-54EC-4231-9B81-77BF1A2E0093}" presName="node" presStyleLbl="node1" presStyleIdx="0" presStyleCnt="4" custScaleX="146470">
        <dgm:presLayoutVars>
          <dgm:bulletEnabled val="1"/>
        </dgm:presLayoutVars>
      </dgm:prSet>
      <dgm:spPr/>
      <dgm:t>
        <a:bodyPr/>
        <a:lstStyle/>
        <a:p>
          <a:endParaRPr lang="de-DE"/>
        </a:p>
      </dgm:t>
    </dgm:pt>
    <dgm:pt modelId="{A34F4719-1FBE-445B-B29F-EB90B637AE7B}" type="pres">
      <dgm:prSet presAssocID="{9E320B68-7D06-40F9-85CC-FB473C3FFE6B}" presName="sibTrans" presStyleCnt="0"/>
      <dgm:spPr/>
    </dgm:pt>
    <dgm:pt modelId="{01131D29-BC7B-40E3-A764-B11E00B216E5}" type="pres">
      <dgm:prSet presAssocID="{929DF681-A8A2-4723-B880-ABC4E063D842}" presName="node" presStyleLbl="node1" presStyleIdx="1" presStyleCnt="4" custScaleX="145067">
        <dgm:presLayoutVars>
          <dgm:bulletEnabled val="1"/>
        </dgm:presLayoutVars>
      </dgm:prSet>
      <dgm:spPr/>
      <dgm:t>
        <a:bodyPr/>
        <a:lstStyle/>
        <a:p>
          <a:endParaRPr lang="de-DE"/>
        </a:p>
      </dgm:t>
    </dgm:pt>
    <dgm:pt modelId="{2D548EA3-7E61-4779-A7DC-6C127DA8C1A6}" type="pres">
      <dgm:prSet presAssocID="{CC2A1E2F-107F-4ADD-A4A3-7757801398C2}" presName="sibTrans" presStyleCnt="0"/>
      <dgm:spPr/>
    </dgm:pt>
    <dgm:pt modelId="{6726E496-1CB6-4226-A5E1-41A016439E43}" type="pres">
      <dgm:prSet presAssocID="{FB8052BB-1FAF-44E4-B80F-462F29C5B79D}" presName="node" presStyleLbl="node1" presStyleIdx="2" presStyleCnt="4" custScaleX="146536">
        <dgm:presLayoutVars>
          <dgm:bulletEnabled val="1"/>
        </dgm:presLayoutVars>
      </dgm:prSet>
      <dgm:spPr/>
      <dgm:t>
        <a:bodyPr/>
        <a:lstStyle/>
        <a:p>
          <a:endParaRPr lang="de-DE"/>
        </a:p>
      </dgm:t>
    </dgm:pt>
    <dgm:pt modelId="{42727D9B-8C5C-4241-AFDF-4CE9C9CBB1E7}" type="pres">
      <dgm:prSet presAssocID="{A0FFA471-F9AF-49AD-BE79-A071111BEE04}" presName="sibTrans" presStyleCnt="0"/>
      <dgm:spPr/>
    </dgm:pt>
    <dgm:pt modelId="{31E8C918-373F-4108-8626-036BAEC21E23}" type="pres">
      <dgm:prSet presAssocID="{F957ACAE-85BC-41F7-AF6F-77AEB83FB419}" presName="node" presStyleLbl="node1" presStyleIdx="3" presStyleCnt="4" custScaleX="152910">
        <dgm:presLayoutVars>
          <dgm:bulletEnabled val="1"/>
        </dgm:presLayoutVars>
      </dgm:prSet>
      <dgm:spPr/>
      <dgm:t>
        <a:bodyPr/>
        <a:lstStyle/>
        <a:p>
          <a:endParaRPr lang="de-DE"/>
        </a:p>
      </dgm:t>
    </dgm:pt>
  </dgm:ptLst>
  <dgm:cxnLst>
    <dgm:cxn modelId="{E4056016-A0CB-43AC-BF87-90F28D1A957A}" type="presOf" srcId="{FB8052BB-1FAF-44E4-B80F-462F29C5B79D}" destId="{6726E496-1CB6-4226-A5E1-41A016439E43}" srcOrd="0" destOrd="0" presId="urn:microsoft.com/office/officeart/2005/8/layout/default#1"/>
    <dgm:cxn modelId="{F3CF6220-ACEA-4ED1-ADE3-CB9F4415BF71}" type="presOf" srcId="{2D7B6CDC-54EC-4231-9B81-77BF1A2E0093}" destId="{3E26BC96-394B-4320-A97B-942614C044B5}" srcOrd="0" destOrd="0" presId="urn:microsoft.com/office/officeart/2005/8/layout/default#1"/>
    <dgm:cxn modelId="{3514BEB0-CBCE-46A1-BD6D-4D7AA5AA4FAF}" type="presOf" srcId="{A6BA3265-ACA1-4EA4-A187-4E5187FEAD21}" destId="{498D7D44-3FB8-4745-951A-E8A29212A54E}" srcOrd="0" destOrd="0" presId="urn:microsoft.com/office/officeart/2005/8/layout/default#1"/>
    <dgm:cxn modelId="{29B53C80-5B14-4982-98DB-2CDC5A662511}" srcId="{A6BA3265-ACA1-4EA4-A187-4E5187FEAD21}" destId="{929DF681-A8A2-4723-B880-ABC4E063D842}" srcOrd="1" destOrd="0" parTransId="{00D0D73D-5914-4013-96BC-AE3345620C00}" sibTransId="{CC2A1E2F-107F-4ADD-A4A3-7757801398C2}"/>
    <dgm:cxn modelId="{98E66C3E-60AD-4B54-B688-A461ECA0813C}" srcId="{A6BA3265-ACA1-4EA4-A187-4E5187FEAD21}" destId="{FB8052BB-1FAF-44E4-B80F-462F29C5B79D}" srcOrd="2" destOrd="0" parTransId="{D4555A66-838D-4A1A-B3B1-702F66B3F792}" sibTransId="{A0FFA471-F9AF-49AD-BE79-A071111BEE04}"/>
    <dgm:cxn modelId="{20F3C4B1-D15E-4251-B7EE-080B1808C6D9}" type="presOf" srcId="{929DF681-A8A2-4723-B880-ABC4E063D842}" destId="{01131D29-BC7B-40E3-A764-B11E00B216E5}" srcOrd="0" destOrd="0" presId="urn:microsoft.com/office/officeart/2005/8/layout/default#1"/>
    <dgm:cxn modelId="{FFD4ADC0-B308-4743-8D11-24F523532DFD}" srcId="{A6BA3265-ACA1-4EA4-A187-4E5187FEAD21}" destId="{2D7B6CDC-54EC-4231-9B81-77BF1A2E0093}" srcOrd="0" destOrd="0" parTransId="{C1E6D511-AA6D-491F-A971-A78D47A44379}" sibTransId="{9E320B68-7D06-40F9-85CC-FB473C3FFE6B}"/>
    <dgm:cxn modelId="{2AF554A0-6057-4B87-8A5A-B3A60B002FD3}" type="presOf" srcId="{F957ACAE-85BC-41F7-AF6F-77AEB83FB419}" destId="{31E8C918-373F-4108-8626-036BAEC21E23}" srcOrd="0" destOrd="0" presId="urn:microsoft.com/office/officeart/2005/8/layout/default#1"/>
    <dgm:cxn modelId="{4D627C22-3953-4D12-8B34-6F3BFE47C872}" srcId="{A6BA3265-ACA1-4EA4-A187-4E5187FEAD21}" destId="{F957ACAE-85BC-41F7-AF6F-77AEB83FB419}" srcOrd="3" destOrd="0" parTransId="{7F3A6491-C8AF-4ABE-8F72-267486791A40}" sibTransId="{C5FD5FE8-1E7C-4862-BEC9-A407D5F6937E}"/>
    <dgm:cxn modelId="{0D71A4DA-7ED0-44A1-B281-186978F4E62C}" type="presParOf" srcId="{498D7D44-3FB8-4745-951A-E8A29212A54E}" destId="{3E26BC96-394B-4320-A97B-942614C044B5}" srcOrd="0" destOrd="0" presId="urn:microsoft.com/office/officeart/2005/8/layout/default#1"/>
    <dgm:cxn modelId="{826133B8-00AE-4415-9747-E38D6AB4D619}" type="presParOf" srcId="{498D7D44-3FB8-4745-951A-E8A29212A54E}" destId="{A34F4719-1FBE-445B-B29F-EB90B637AE7B}" srcOrd="1" destOrd="0" presId="urn:microsoft.com/office/officeart/2005/8/layout/default#1"/>
    <dgm:cxn modelId="{BBA580E4-6794-461E-8019-64A50EEEB620}" type="presParOf" srcId="{498D7D44-3FB8-4745-951A-E8A29212A54E}" destId="{01131D29-BC7B-40E3-A764-B11E00B216E5}" srcOrd="2" destOrd="0" presId="urn:microsoft.com/office/officeart/2005/8/layout/default#1"/>
    <dgm:cxn modelId="{759A6441-27EF-4CC3-B545-94C4DAFB1F38}" type="presParOf" srcId="{498D7D44-3FB8-4745-951A-E8A29212A54E}" destId="{2D548EA3-7E61-4779-A7DC-6C127DA8C1A6}" srcOrd="3" destOrd="0" presId="urn:microsoft.com/office/officeart/2005/8/layout/default#1"/>
    <dgm:cxn modelId="{7819CF37-7693-406E-A500-1A9877635A03}" type="presParOf" srcId="{498D7D44-3FB8-4745-951A-E8A29212A54E}" destId="{6726E496-1CB6-4226-A5E1-41A016439E43}" srcOrd="4" destOrd="0" presId="urn:microsoft.com/office/officeart/2005/8/layout/default#1"/>
    <dgm:cxn modelId="{E77829A5-2ADF-4010-8339-2BEBB173BD4A}" type="presParOf" srcId="{498D7D44-3FB8-4745-951A-E8A29212A54E}" destId="{42727D9B-8C5C-4241-AFDF-4CE9C9CBB1E7}" srcOrd="5" destOrd="0" presId="urn:microsoft.com/office/officeart/2005/8/layout/default#1"/>
    <dgm:cxn modelId="{5C68162D-8FC4-41E3-BF87-3350683CA088}" type="presParOf" srcId="{498D7D44-3FB8-4745-951A-E8A29212A54E}" destId="{31E8C918-373F-4108-8626-036BAEC21E23}" srcOrd="6"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8DA62-3AAD-4A01-BE4C-322A82C78DB8}">
      <dsp:nvSpPr>
        <dsp:cNvPr id="0" name=""/>
        <dsp:cNvSpPr/>
      </dsp:nvSpPr>
      <dsp:spPr>
        <a:xfrm>
          <a:off x="0" y="0"/>
          <a:ext cx="2010141" cy="410445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a:solidFill>
                <a:schemeClr val="tx1"/>
              </a:solidFill>
              <a:latin typeface="UB Scala Sans" pitchFamily="2" charset="0"/>
            </a:rPr>
            <a:t>Praktische Philosophie</a:t>
          </a:r>
        </a:p>
      </dsp:txBody>
      <dsp:txXfrm>
        <a:off x="0" y="0"/>
        <a:ext cx="2010141" cy="1231336"/>
      </dsp:txXfrm>
    </dsp:sp>
    <dsp:sp modelId="{6B496DDA-FB33-4C26-B2E4-38DFD09CCD79}">
      <dsp:nvSpPr>
        <dsp:cNvPr id="0" name=""/>
        <dsp:cNvSpPr/>
      </dsp:nvSpPr>
      <dsp:spPr>
        <a:xfrm>
          <a:off x="72009" y="1157204"/>
          <a:ext cx="1863561" cy="103008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24765" rIns="33020" bIns="24765" numCol="1" spcCol="1270" anchor="ctr" anchorCtr="0">
          <a:noAutofit/>
        </a:bodyPr>
        <a:lstStyle/>
        <a:p>
          <a:pPr lvl="0" algn="l" defTabSz="577850">
            <a:lnSpc>
              <a:spcPct val="100000"/>
            </a:lnSpc>
            <a:spcBef>
              <a:spcPct val="0"/>
            </a:spcBef>
            <a:spcAft>
              <a:spcPts val="0"/>
            </a:spcAft>
          </a:pPr>
          <a:r>
            <a:rPr lang="de-DE" sz="1300" b="0" kern="1200" dirty="0">
              <a:solidFill>
                <a:schemeClr val="tx1"/>
              </a:solidFill>
              <a:latin typeface="UB Scala Sans" pitchFamily="2" charset="0"/>
            </a:rPr>
            <a:t>Ethik/Moralphilosophie</a:t>
          </a:r>
        </a:p>
        <a:p>
          <a:pPr lvl="0" algn="l" defTabSz="577850">
            <a:lnSpc>
              <a:spcPct val="100000"/>
            </a:lnSpc>
            <a:spcBef>
              <a:spcPct val="0"/>
            </a:spcBef>
            <a:spcAft>
              <a:spcPts val="0"/>
            </a:spcAft>
          </a:pPr>
          <a:r>
            <a:rPr lang="de-DE" sz="1300" b="0" kern="1200" dirty="0">
              <a:solidFill>
                <a:schemeClr val="tx1"/>
              </a:solidFill>
              <a:latin typeface="UB Scala Sans" pitchFamily="2" charset="0"/>
            </a:rPr>
            <a:t>Sozialphilosophie</a:t>
          </a:r>
        </a:p>
        <a:p>
          <a:pPr lvl="0" algn="l" defTabSz="577850">
            <a:lnSpc>
              <a:spcPct val="100000"/>
            </a:lnSpc>
            <a:spcBef>
              <a:spcPct val="0"/>
            </a:spcBef>
            <a:spcAft>
              <a:spcPts val="0"/>
            </a:spcAft>
          </a:pPr>
          <a:r>
            <a:rPr lang="de-DE" sz="1300" b="0" kern="1200" dirty="0">
              <a:solidFill>
                <a:schemeClr val="tx1"/>
              </a:solidFill>
              <a:latin typeface="UB Scala Sans" pitchFamily="2" charset="0"/>
            </a:rPr>
            <a:t>Politische Philosophie</a:t>
          </a:r>
        </a:p>
        <a:p>
          <a:pPr lvl="0" algn="l" defTabSz="577850">
            <a:lnSpc>
              <a:spcPct val="100000"/>
            </a:lnSpc>
            <a:spcBef>
              <a:spcPct val="0"/>
            </a:spcBef>
            <a:spcAft>
              <a:spcPts val="0"/>
            </a:spcAft>
          </a:pPr>
          <a:r>
            <a:rPr lang="de-DE" sz="1300" b="0" kern="1200" dirty="0">
              <a:solidFill>
                <a:schemeClr val="tx1"/>
              </a:solidFill>
              <a:latin typeface="UB Scala Sans" pitchFamily="2" charset="0"/>
            </a:rPr>
            <a:t>Religionsphilosophie</a:t>
          </a:r>
        </a:p>
      </dsp:txBody>
      <dsp:txXfrm>
        <a:off x="102179" y="1187374"/>
        <a:ext cx="1803221" cy="969748"/>
      </dsp:txXfrm>
    </dsp:sp>
    <dsp:sp modelId="{44BEE6DA-B5FA-4396-8803-28ED2D63536E}">
      <dsp:nvSpPr>
        <dsp:cNvPr id="0" name=""/>
        <dsp:cNvSpPr/>
      </dsp:nvSpPr>
      <dsp:spPr>
        <a:xfrm>
          <a:off x="72009" y="2376265"/>
          <a:ext cx="1896142" cy="1324026"/>
        </a:xfrm>
        <a:prstGeom prst="roundRect">
          <a:avLst>
            <a:gd name="adj" fmla="val 10000"/>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ts val="0"/>
            </a:spcAft>
          </a:pPr>
          <a:r>
            <a:rPr lang="de-DE" sz="1200" b="1" kern="1200" dirty="0">
              <a:solidFill>
                <a:schemeClr val="tx1"/>
              </a:solidFill>
              <a:latin typeface="UB Scala Sans" pitchFamily="2" charset="0"/>
            </a:rPr>
            <a:t>Lehrstuhl II </a:t>
          </a:r>
        </a:p>
        <a:p>
          <a:pPr lvl="0" algn="ctr" defTabSz="533400">
            <a:lnSpc>
              <a:spcPct val="90000"/>
            </a:lnSpc>
            <a:spcBef>
              <a:spcPct val="0"/>
            </a:spcBef>
            <a:spcAft>
              <a:spcPts val="0"/>
            </a:spcAft>
          </a:pPr>
          <a:r>
            <a:rPr lang="de-DE" sz="1100" b="0" kern="1200" dirty="0">
              <a:solidFill>
                <a:schemeClr val="tx1"/>
              </a:solidFill>
              <a:latin typeface="UB Scala Sans" pitchFamily="2" charset="0"/>
            </a:rPr>
            <a:t>Prof. Dr. Christian </a:t>
          </a:r>
          <a:r>
            <a:rPr lang="de-DE" sz="1100" b="0" kern="1200" dirty="0" err="1">
              <a:solidFill>
                <a:schemeClr val="tx1"/>
              </a:solidFill>
              <a:latin typeface="UB Scala Sans" pitchFamily="2" charset="0"/>
            </a:rPr>
            <a:t>Illies</a:t>
          </a:r>
          <a:endParaRPr lang="de-DE" sz="1100" b="0" kern="1200" dirty="0">
            <a:solidFill>
              <a:schemeClr val="tx1"/>
            </a:solidFill>
            <a:latin typeface="UB Scala Sans" pitchFamily="2" charset="0"/>
          </a:endParaRPr>
        </a:p>
        <a:p>
          <a:pPr lvl="0" algn="ctr" defTabSz="533400">
            <a:lnSpc>
              <a:spcPct val="90000"/>
            </a:lnSpc>
            <a:spcBef>
              <a:spcPct val="0"/>
            </a:spcBef>
            <a:spcAft>
              <a:spcPts val="0"/>
            </a:spcAft>
          </a:pPr>
          <a:r>
            <a:rPr lang="de-DE" sz="1100" b="0" kern="1200" dirty="0">
              <a:solidFill>
                <a:schemeClr val="tx1"/>
              </a:solidFill>
              <a:latin typeface="UB Scala Sans" pitchFamily="2" charset="0"/>
            </a:rPr>
            <a:t>Prof. Dr. Gabriele De Anna</a:t>
          </a:r>
        </a:p>
        <a:p>
          <a:pPr lvl="0" algn="ctr" defTabSz="533400">
            <a:lnSpc>
              <a:spcPct val="90000"/>
            </a:lnSpc>
            <a:spcBef>
              <a:spcPct val="0"/>
            </a:spcBef>
            <a:spcAft>
              <a:spcPts val="0"/>
            </a:spcAft>
          </a:pPr>
          <a:r>
            <a:rPr lang="de-DE" sz="1000" b="0" kern="1200" dirty="0">
              <a:solidFill>
                <a:schemeClr val="tx1"/>
              </a:solidFill>
              <a:latin typeface="UB Scala Sans" pitchFamily="2" charset="0"/>
            </a:rPr>
            <a:t>Dr. Martin </a:t>
          </a:r>
          <a:r>
            <a:rPr lang="de-DE" sz="1000" b="0" kern="1200" dirty="0" err="1">
              <a:solidFill>
                <a:schemeClr val="tx1"/>
              </a:solidFill>
              <a:latin typeface="UB Scala Sans" pitchFamily="2" charset="0"/>
            </a:rPr>
            <a:t>Düchs</a:t>
          </a:r>
          <a:endParaRPr lang="de-DE" sz="1000" b="0" kern="1200" dirty="0">
            <a:solidFill>
              <a:schemeClr val="tx1"/>
            </a:solidFill>
            <a:latin typeface="UB Scala Sans" pitchFamily="2" charset="0"/>
          </a:endParaRPr>
        </a:p>
        <a:p>
          <a:pPr lvl="0" algn="ctr" defTabSz="533400">
            <a:lnSpc>
              <a:spcPct val="90000"/>
            </a:lnSpc>
            <a:spcBef>
              <a:spcPct val="0"/>
            </a:spcBef>
            <a:spcAft>
              <a:spcPts val="0"/>
            </a:spcAft>
          </a:pPr>
          <a:r>
            <a:rPr lang="de-DE" sz="1000" b="0" kern="1200" dirty="0">
              <a:solidFill>
                <a:schemeClr val="tx1"/>
              </a:solidFill>
              <a:latin typeface="UB Scala Sans" pitchFamily="2" charset="0"/>
            </a:rPr>
            <a:t>Dr. Gustav Melichar</a:t>
          </a:r>
        </a:p>
        <a:p>
          <a:pPr lvl="0" algn="ctr" defTabSz="533400">
            <a:lnSpc>
              <a:spcPct val="90000"/>
            </a:lnSpc>
            <a:spcBef>
              <a:spcPct val="0"/>
            </a:spcBef>
            <a:spcAft>
              <a:spcPts val="0"/>
            </a:spcAft>
          </a:pPr>
          <a:r>
            <a:rPr lang="de-DE" sz="1000" b="0" kern="1200" dirty="0">
              <a:solidFill>
                <a:schemeClr val="tx1"/>
              </a:solidFill>
              <a:latin typeface="UB Scala Sans" pitchFamily="2" charset="0"/>
            </a:rPr>
            <a:t>Sebastian Meisel M.A.</a:t>
          </a:r>
        </a:p>
      </dsp:txBody>
      <dsp:txXfrm>
        <a:off x="110788" y="2415044"/>
        <a:ext cx="1818584" cy="1246468"/>
      </dsp:txXfrm>
    </dsp:sp>
    <dsp:sp modelId="{6B5BB2B4-0BDE-43FB-A239-5379F2840303}">
      <dsp:nvSpPr>
        <dsp:cNvPr id="0" name=""/>
        <dsp:cNvSpPr/>
      </dsp:nvSpPr>
      <dsp:spPr>
        <a:xfrm>
          <a:off x="216024" y="3820684"/>
          <a:ext cx="1608113" cy="228631"/>
        </a:xfrm>
        <a:prstGeom prst="roundRect">
          <a:avLst>
            <a:gd name="adj" fmla="val 10000"/>
          </a:avLst>
        </a:prstGeom>
        <a:solidFill>
          <a:schemeClr val="bg1">
            <a:lumMod val="9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de-DE" sz="1100" b="0" kern="1200">
              <a:solidFill>
                <a:schemeClr val="tx1"/>
              </a:solidFill>
              <a:latin typeface="UB Scala Sans" pitchFamily="2" charset="0"/>
            </a:rPr>
            <a:t>Basismodul 2</a:t>
          </a:r>
          <a:endParaRPr lang="de-DE" sz="1100" b="0" kern="1200" dirty="0">
            <a:solidFill>
              <a:schemeClr val="tx1"/>
            </a:solidFill>
            <a:latin typeface="UB Scala Sans" pitchFamily="2" charset="0"/>
          </a:endParaRPr>
        </a:p>
      </dsp:txBody>
      <dsp:txXfrm>
        <a:off x="222720" y="3827380"/>
        <a:ext cx="1594721" cy="215239"/>
      </dsp:txXfrm>
    </dsp:sp>
    <dsp:sp modelId="{1ED5B4D3-B0FE-4202-A539-DFCCE5DD62FE}">
      <dsp:nvSpPr>
        <dsp:cNvPr id="0" name=""/>
        <dsp:cNvSpPr/>
      </dsp:nvSpPr>
      <dsp:spPr>
        <a:xfrm>
          <a:off x="2162950" y="0"/>
          <a:ext cx="2010141" cy="410445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a:solidFill>
                <a:schemeClr val="tx1"/>
              </a:solidFill>
              <a:latin typeface="UB Scala Sans" pitchFamily="2" charset="0"/>
            </a:rPr>
            <a:t>Theoretische Philosophie                    </a:t>
          </a:r>
        </a:p>
      </dsp:txBody>
      <dsp:txXfrm>
        <a:off x="2162950" y="0"/>
        <a:ext cx="2010141" cy="1231336"/>
      </dsp:txXfrm>
    </dsp:sp>
    <dsp:sp modelId="{2BF4C7F5-4CF3-4569-93CD-49DDC619BB11}">
      <dsp:nvSpPr>
        <dsp:cNvPr id="0" name=""/>
        <dsp:cNvSpPr/>
      </dsp:nvSpPr>
      <dsp:spPr>
        <a:xfrm>
          <a:off x="2304263" y="2572042"/>
          <a:ext cx="1794026" cy="1095758"/>
        </a:xfrm>
        <a:prstGeom prst="roundRect">
          <a:avLst>
            <a:gd name="adj" fmla="val 10000"/>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ts val="0"/>
            </a:spcAft>
          </a:pPr>
          <a:r>
            <a:rPr lang="de-DE" sz="1200" b="1" kern="1200" dirty="0">
              <a:solidFill>
                <a:schemeClr val="tx1"/>
              </a:solidFill>
              <a:latin typeface="UB Scala Sans" pitchFamily="2" charset="0"/>
            </a:rPr>
            <a:t>Lehrstuhl I</a:t>
          </a:r>
        </a:p>
        <a:p>
          <a:pPr lvl="0" algn="ctr" defTabSz="533400">
            <a:lnSpc>
              <a:spcPct val="90000"/>
            </a:lnSpc>
            <a:spcBef>
              <a:spcPct val="0"/>
            </a:spcBef>
            <a:spcAft>
              <a:spcPts val="0"/>
            </a:spcAft>
          </a:pPr>
          <a:endParaRPr lang="de-DE" sz="1100" kern="1200" dirty="0">
            <a:solidFill>
              <a:schemeClr val="tx1"/>
            </a:solidFill>
            <a:latin typeface="UB Scala Sans" pitchFamily="2" charset="0"/>
          </a:endParaRPr>
        </a:p>
        <a:p>
          <a:pPr lvl="0" algn="ctr" defTabSz="533400">
            <a:lnSpc>
              <a:spcPct val="90000"/>
            </a:lnSpc>
            <a:spcBef>
              <a:spcPct val="0"/>
            </a:spcBef>
            <a:spcAft>
              <a:spcPts val="0"/>
            </a:spcAft>
          </a:pPr>
          <a:r>
            <a:rPr lang="de-DE" sz="1100" kern="1200" dirty="0">
              <a:solidFill>
                <a:schemeClr val="tx1"/>
              </a:solidFill>
              <a:latin typeface="UB Scala Sans" pitchFamily="2" charset="0"/>
            </a:rPr>
            <a:t>Prof. Dr. Christian Schäfer</a:t>
          </a:r>
        </a:p>
        <a:p>
          <a:pPr lvl="0" algn="ctr" defTabSz="533400">
            <a:lnSpc>
              <a:spcPct val="90000"/>
            </a:lnSpc>
            <a:spcBef>
              <a:spcPct val="0"/>
            </a:spcBef>
            <a:spcAft>
              <a:spcPts val="0"/>
            </a:spcAft>
          </a:pPr>
          <a:r>
            <a:rPr lang="de-DE" sz="1000" kern="1200" dirty="0">
              <a:solidFill>
                <a:schemeClr val="tx1"/>
              </a:solidFill>
              <a:latin typeface="UB Scala Sans" pitchFamily="2" charset="0"/>
            </a:rPr>
            <a:t>PD Dr. Marko J. Fuchs</a:t>
          </a:r>
        </a:p>
        <a:p>
          <a:pPr lvl="0" algn="ctr" defTabSz="533400">
            <a:lnSpc>
              <a:spcPct val="90000"/>
            </a:lnSpc>
            <a:spcBef>
              <a:spcPct val="0"/>
            </a:spcBef>
            <a:spcAft>
              <a:spcPts val="0"/>
            </a:spcAft>
          </a:pPr>
          <a:r>
            <a:rPr lang="de-DE" sz="1000" kern="1200" dirty="0">
              <a:solidFill>
                <a:schemeClr val="tx1"/>
              </a:solidFill>
              <a:latin typeface="UB Scala Sans" pitchFamily="2" charset="0"/>
            </a:rPr>
            <a:t>Florian König M.A.</a:t>
          </a:r>
        </a:p>
        <a:p>
          <a:pPr lvl="0" algn="ctr" defTabSz="533400">
            <a:lnSpc>
              <a:spcPct val="90000"/>
            </a:lnSpc>
            <a:spcBef>
              <a:spcPct val="0"/>
            </a:spcBef>
            <a:spcAft>
              <a:spcPts val="0"/>
            </a:spcAft>
          </a:pPr>
          <a:endParaRPr lang="de-DE" sz="1000" kern="1200" dirty="0">
            <a:solidFill>
              <a:schemeClr val="tx1"/>
            </a:solidFill>
            <a:latin typeface="UB Scala Sans" pitchFamily="2" charset="0"/>
          </a:endParaRPr>
        </a:p>
      </dsp:txBody>
      <dsp:txXfrm>
        <a:off x="2336357" y="2604136"/>
        <a:ext cx="1729838" cy="1031570"/>
      </dsp:txXfrm>
    </dsp:sp>
    <dsp:sp modelId="{B2757501-3F76-4FF0-9A9B-F37075BBB824}">
      <dsp:nvSpPr>
        <dsp:cNvPr id="0" name=""/>
        <dsp:cNvSpPr/>
      </dsp:nvSpPr>
      <dsp:spPr>
        <a:xfrm>
          <a:off x="2376266" y="3816419"/>
          <a:ext cx="1608113" cy="215085"/>
        </a:xfrm>
        <a:prstGeom prst="roundRect">
          <a:avLst>
            <a:gd name="adj" fmla="val 10000"/>
          </a:avLst>
        </a:prstGeom>
        <a:solidFill>
          <a:schemeClr val="bg1">
            <a:lumMod val="9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itchFamily="2" charset="0"/>
            </a:rPr>
            <a:t>Basismodul 3</a:t>
          </a:r>
        </a:p>
      </dsp:txBody>
      <dsp:txXfrm>
        <a:off x="2382566" y="3822719"/>
        <a:ext cx="1595513" cy="202485"/>
      </dsp:txXfrm>
    </dsp:sp>
    <dsp:sp modelId="{B60DCFD5-6156-4B0F-84C0-E25031413BBC}">
      <dsp:nvSpPr>
        <dsp:cNvPr id="0" name=""/>
        <dsp:cNvSpPr/>
      </dsp:nvSpPr>
      <dsp:spPr>
        <a:xfrm>
          <a:off x="4323852" y="0"/>
          <a:ext cx="2010141" cy="410445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a:solidFill>
                <a:schemeClr val="tx1"/>
              </a:solidFill>
              <a:latin typeface="UB Scala Sans" pitchFamily="2" charset="0"/>
            </a:rPr>
            <a:t>Philosophische Anthropologie</a:t>
          </a:r>
        </a:p>
      </dsp:txBody>
      <dsp:txXfrm>
        <a:off x="4323852" y="0"/>
        <a:ext cx="2010141" cy="1231336"/>
      </dsp:txXfrm>
    </dsp:sp>
    <dsp:sp modelId="{812A2D3D-4A8D-4192-9E13-EC0292201AD1}">
      <dsp:nvSpPr>
        <dsp:cNvPr id="0" name=""/>
        <dsp:cNvSpPr/>
      </dsp:nvSpPr>
      <dsp:spPr>
        <a:xfrm>
          <a:off x="4392486" y="1152128"/>
          <a:ext cx="1871554" cy="120225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de-DE" sz="1300" kern="1200" dirty="0">
              <a:solidFill>
                <a:schemeClr val="tx1"/>
              </a:solidFill>
              <a:latin typeface="UB Scala Sans" pitchFamily="2" charset="0"/>
            </a:rPr>
            <a:t>Was ist der Mensch?</a:t>
          </a:r>
        </a:p>
      </dsp:txBody>
      <dsp:txXfrm>
        <a:off x="4427699" y="1187341"/>
        <a:ext cx="1801128" cy="1131824"/>
      </dsp:txXfrm>
    </dsp:sp>
    <dsp:sp modelId="{ECCEFC10-0175-4D1A-8ABD-A37C5AD0271E}">
      <dsp:nvSpPr>
        <dsp:cNvPr id="0" name=""/>
        <dsp:cNvSpPr/>
      </dsp:nvSpPr>
      <dsp:spPr>
        <a:xfrm>
          <a:off x="4392486" y="2592287"/>
          <a:ext cx="1872872" cy="911876"/>
        </a:xfrm>
        <a:prstGeom prst="roundRect">
          <a:avLst>
            <a:gd name="adj" fmla="val 10000"/>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de-DE" sz="1100" b="1" kern="1200" dirty="0">
              <a:solidFill>
                <a:schemeClr val="tx1"/>
              </a:solidFill>
              <a:latin typeface="UB Scala Sans" pitchFamily="2" charset="0"/>
            </a:rPr>
            <a:t>Lehrstühle I + II</a:t>
          </a:r>
        </a:p>
      </dsp:txBody>
      <dsp:txXfrm>
        <a:off x="4419194" y="2618995"/>
        <a:ext cx="1819456" cy="858460"/>
      </dsp:txXfrm>
    </dsp:sp>
    <dsp:sp modelId="{45F711A3-07AD-436B-9FDF-817B75C057E0}">
      <dsp:nvSpPr>
        <dsp:cNvPr id="0" name=""/>
        <dsp:cNvSpPr/>
      </dsp:nvSpPr>
      <dsp:spPr>
        <a:xfrm>
          <a:off x="4536509" y="3672408"/>
          <a:ext cx="1608113" cy="335265"/>
        </a:xfrm>
        <a:prstGeom prst="roundRect">
          <a:avLst>
            <a:gd name="adj" fmla="val 10000"/>
          </a:avLst>
        </a:prstGeom>
        <a:solidFill>
          <a:schemeClr val="bg1">
            <a:lumMod val="9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itchFamily="2" charset="0"/>
            </a:rPr>
            <a:t>Basismodul 4</a:t>
          </a:r>
        </a:p>
      </dsp:txBody>
      <dsp:txXfrm>
        <a:off x="4546329" y="3682228"/>
        <a:ext cx="1588473" cy="315625"/>
      </dsp:txXfrm>
    </dsp:sp>
    <dsp:sp modelId="{658ECE58-6DEA-4A8A-9BF9-05333046FB8D}">
      <dsp:nvSpPr>
        <dsp:cNvPr id="0" name=""/>
        <dsp:cNvSpPr/>
      </dsp:nvSpPr>
      <dsp:spPr>
        <a:xfrm>
          <a:off x="6484754" y="0"/>
          <a:ext cx="2010141" cy="4104456"/>
        </a:xfrm>
        <a:prstGeom prst="roundRect">
          <a:avLst>
            <a:gd name="adj" fmla="val 1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a:solidFill>
                <a:schemeClr val="tx1"/>
              </a:solidFill>
              <a:latin typeface="UB Scala Sans" pitchFamily="2" charset="0"/>
            </a:rPr>
            <a:t>Logik</a:t>
          </a:r>
        </a:p>
      </dsp:txBody>
      <dsp:txXfrm>
        <a:off x="6484754" y="0"/>
        <a:ext cx="2010141" cy="1231336"/>
      </dsp:txXfrm>
    </dsp:sp>
    <dsp:sp modelId="{9CDB4EC2-46B3-4E4E-A885-1962689899E4}">
      <dsp:nvSpPr>
        <dsp:cNvPr id="0" name=""/>
        <dsp:cNvSpPr/>
      </dsp:nvSpPr>
      <dsp:spPr>
        <a:xfrm>
          <a:off x="6552721" y="1152128"/>
          <a:ext cx="1870219" cy="101888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de-DE" sz="1300" kern="1200" dirty="0">
              <a:solidFill>
                <a:schemeClr val="tx1"/>
              </a:solidFill>
              <a:latin typeface="UB Scala Sans" pitchFamily="2" charset="0"/>
            </a:rPr>
            <a:t>Lehre vom vernünftigen Schließen</a:t>
          </a:r>
        </a:p>
      </dsp:txBody>
      <dsp:txXfrm>
        <a:off x="6582563" y="1181970"/>
        <a:ext cx="1810535" cy="959201"/>
      </dsp:txXfrm>
    </dsp:sp>
    <dsp:sp modelId="{541F5473-CB79-4822-9FB6-140E531C35B0}">
      <dsp:nvSpPr>
        <dsp:cNvPr id="0" name=""/>
        <dsp:cNvSpPr/>
      </dsp:nvSpPr>
      <dsp:spPr>
        <a:xfrm>
          <a:off x="6552721" y="2448273"/>
          <a:ext cx="1870219" cy="1044126"/>
        </a:xfrm>
        <a:prstGeom prst="roundRect">
          <a:avLst>
            <a:gd name="adj" fmla="val 10000"/>
          </a:avLst>
        </a:prstGeom>
        <a:solidFill>
          <a:schemeClr val="bg1">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de-DE" sz="1200" b="1" kern="1200" dirty="0">
              <a:solidFill>
                <a:schemeClr val="tx1"/>
              </a:solidFill>
              <a:latin typeface="UB Scala Sans" pitchFamily="2" charset="0"/>
            </a:rPr>
            <a:t>Juniorprofessur</a:t>
          </a:r>
        </a:p>
        <a:p>
          <a:pPr lvl="0" algn="ctr" defTabSz="533400">
            <a:lnSpc>
              <a:spcPct val="90000"/>
            </a:lnSpc>
            <a:spcBef>
              <a:spcPct val="0"/>
            </a:spcBef>
            <a:spcAft>
              <a:spcPct val="35000"/>
            </a:spcAft>
          </a:pPr>
          <a:r>
            <a:rPr lang="de-DE" sz="1100" kern="1200" dirty="0">
              <a:solidFill>
                <a:schemeClr val="tx1"/>
              </a:solidFill>
              <a:latin typeface="UB Scala Sans" pitchFamily="2" charset="0"/>
            </a:rPr>
            <a:t>N.N.</a:t>
          </a:r>
        </a:p>
      </dsp:txBody>
      <dsp:txXfrm>
        <a:off x="6583302" y="2478854"/>
        <a:ext cx="1809057" cy="982964"/>
      </dsp:txXfrm>
    </dsp:sp>
    <dsp:sp modelId="{38F5AD22-FC5D-48E5-B128-B8E60B6CC711}">
      <dsp:nvSpPr>
        <dsp:cNvPr id="0" name=""/>
        <dsp:cNvSpPr/>
      </dsp:nvSpPr>
      <dsp:spPr>
        <a:xfrm>
          <a:off x="6696751" y="3672409"/>
          <a:ext cx="1608113" cy="348369"/>
        </a:xfrm>
        <a:prstGeom prst="roundRect">
          <a:avLst>
            <a:gd name="adj" fmla="val 10000"/>
          </a:avLst>
        </a:prstGeom>
        <a:solidFill>
          <a:schemeClr val="bg1">
            <a:lumMod val="9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ts val="0"/>
            </a:spcAft>
          </a:pPr>
          <a:r>
            <a:rPr lang="de-DE" sz="1100" kern="1200" dirty="0">
              <a:solidFill>
                <a:schemeClr val="tx1"/>
              </a:solidFill>
              <a:latin typeface="UB Scala Sans" pitchFamily="2" charset="0"/>
            </a:rPr>
            <a:t>Basismodul 1</a:t>
          </a:r>
        </a:p>
        <a:p>
          <a:pPr lvl="0" algn="ctr" defTabSz="488950">
            <a:lnSpc>
              <a:spcPct val="90000"/>
            </a:lnSpc>
            <a:spcBef>
              <a:spcPct val="0"/>
            </a:spcBef>
            <a:spcAft>
              <a:spcPts val="0"/>
            </a:spcAft>
          </a:pPr>
          <a:r>
            <a:rPr lang="de-DE" sz="1100" kern="1200" dirty="0">
              <a:solidFill>
                <a:schemeClr val="tx1"/>
              </a:solidFill>
              <a:latin typeface="UB Scala Sans" pitchFamily="2" charset="0"/>
            </a:rPr>
            <a:t>(Logik-Kurs)</a:t>
          </a:r>
        </a:p>
      </dsp:txBody>
      <dsp:txXfrm>
        <a:off x="6706954" y="3682612"/>
        <a:ext cx="1587707" cy="3279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C018E-EBF8-43C8-86D9-AC3DBDEA9637}">
      <dsp:nvSpPr>
        <dsp:cNvPr id="0" name=""/>
        <dsp:cNvSpPr/>
      </dsp:nvSpPr>
      <dsp:spPr>
        <a:xfrm>
          <a:off x="871922" y="634540"/>
          <a:ext cx="91440" cy="243164"/>
        </a:xfrm>
        <a:custGeom>
          <a:avLst/>
          <a:gdLst/>
          <a:ahLst/>
          <a:cxnLst/>
          <a:rect l="0" t="0" r="0" b="0"/>
          <a:pathLst>
            <a:path>
              <a:moveTo>
                <a:pt x="85990" y="0"/>
              </a:moveTo>
              <a:lnTo>
                <a:pt x="85990" y="243164"/>
              </a:lnTo>
              <a:lnTo>
                <a:pt x="45720" y="2431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FA7EBA-E4FC-49A6-8577-173548508BFB}">
      <dsp:nvSpPr>
        <dsp:cNvPr id="0" name=""/>
        <dsp:cNvSpPr/>
      </dsp:nvSpPr>
      <dsp:spPr>
        <a:xfrm>
          <a:off x="957913" y="634540"/>
          <a:ext cx="677607" cy="486329"/>
        </a:xfrm>
        <a:custGeom>
          <a:avLst/>
          <a:gdLst/>
          <a:ahLst/>
          <a:cxnLst/>
          <a:rect l="0" t="0" r="0" b="0"/>
          <a:pathLst>
            <a:path>
              <a:moveTo>
                <a:pt x="0" y="0"/>
              </a:moveTo>
              <a:lnTo>
                <a:pt x="0" y="446058"/>
              </a:lnTo>
              <a:lnTo>
                <a:pt x="677607" y="446058"/>
              </a:lnTo>
              <a:lnTo>
                <a:pt x="677607" y="486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9EF55-209A-4730-8468-0BFD45DAB73F}">
      <dsp:nvSpPr>
        <dsp:cNvPr id="0" name=""/>
        <dsp:cNvSpPr/>
      </dsp:nvSpPr>
      <dsp:spPr>
        <a:xfrm>
          <a:off x="904714" y="634540"/>
          <a:ext cx="91440" cy="486329"/>
        </a:xfrm>
        <a:custGeom>
          <a:avLst/>
          <a:gdLst/>
          <a:ahLst/>
          <a:cxnLst/>
          <a:rect l="0" t="0" r="0" b="0"/>
          <a:pathLst>
            <a:path>
              <a:moveTo>
                <a:pt x="53198" y="0"/>
              </a:moveTo>
              <a:lnTo>
                <a:pt x="53198" y="446058"/>
              </a:lnTo>
              <a:lnTo>
                <a:pt x="45720" y="446058"/>
              </a:lnTo>
              <a:lnTo>
                <a:pt x="45720" y="486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EF58DB-1DFE-455C-8B13-CF15A3B289D5}">
      <dsp:nvSpPr>
        <dsp:cNvPr id="0" name=""/>
        <dsp:cNvSpPr/>
      </dsp:nvSpPr>
      <dsp:spPr>
        <a:xfrm>
          <a:off x="272826" y="634540"/>
          <a:ext cx="685086" cy="486329"/>
        </a:xfrm>
        <a:custGeom>
          <a:avLst/>
          <a:gdLst/>
          <a:ahLst/>
          <a:cxnLst/>
          <a:rect l="0" t="0" r="0" b="0"/>
          <a:pathLst>
            <a:path>
              <a:moveTo>
                <a:pt x="685086" y="0"/>
              </a:moveTo>
              <a:lnTo>
                <a:pt x="685086" y="446058"/>
              </a:lnTo>
              <a:lnTo>
                <a:pt x="0" y="446058"/>
              </a:lnTo>
              <a:lnTo>
                <a:pt x="0" y="486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983908-098C-4F00-AC93-355D06E7F285}">
      <dsp:nvSpPr>
        <dsp:cNvPr id="0" name=""/>
        <dsp:cNvSpPr/>
      </dsp:nvSpPr>
      <dsp:spPr>
        <a:xfrm>
          <a:off x="530005" y="310326"/>
          <a:ext cx="855815" cy="3242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anose="02000503050000020003" pitchFamily="2" charset="0"/>
            </a:rPr>
            <a:t>Metaphysik</a:t>
          </a:r>
        </a:p>
      </dsp:txBody>
      <dsp:txXfrm>
        <a:off x="530005" y="310326"/>
        <a:ext cx="855815" cy="324214"/>
      </dsp:txXfrm>
    </dsp:sp>
    <dsp:sp modelId="{CFBB147C-E4CD-425D-9177-EBCE67CF8AA0}">
      <dsp:nvSpPr>
        <dsp:cNvPr id="0" name=""/>
        <dsp:cNvSpPr/>
      </dsp:nvSpPr>
      <dsp:spPr>
        <a:xfrm>
          <a:off x="1296" y="1120870"/>
          <a:ext cx="543061" cy="33299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anose="02000503050000020003" pitchFamily="2" charset="0"/>
            </a:rPr>
            <a:t>Theo-</a:t>
          </a:r>
          <a:r>
            <a:rPr lang="de-DE" sz="1100" kern="1200" dirty="0" err="1">
              <a:solidFill>
                <a:schemeClr val="tx1"/>
              </a:solidFill>
              <a:latin typeface="UB Scala Sans" panose="02000503050000020003" pitchFamily="2" charset="0"/>
            </a:rPr>
            <a:t>logie</a:t>
          </a:r>
          <a:endParaRPr lang="de-DE" sz="1100" kern="1200" dirty="0">
            <a:solidFill>
              <a:schemeClr val="tx1"/>
            </a:solidFill>
            <a:latin typeface="UB Scala Sans" panose="02000503050000020003" pitchFamily="2" charset="0"/>
          </a:endParaRPr>
        </a:p>
      </dsp:txBody>
      <dsp:txXfrm>
        <a:off x="1296" y="1120870"/>
        <a:ext cx="543061" cy="332999"/>
      </dsp:txXfrm>
    </dsp:sp>
    <dsp:sp modelId="{C1959B98-25CF-472A-83E6-27288C22F311}">
      <dsp:nvSpPr>
        <dsp:cNvPr id="0" name=""/>
        <dsp:cNvSpPr/>
      </dsp:nvSpPr>
      <dsp:spPr>
        <a:xfrm>
          <a:off x="624898" y="1120870"/>
          <a:ext cx="651071" cy="31966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anose="02000503050000020003" pitchFamily="2" charset="0"/>
            </a:rPr>
            <a:t>Psycho-</a:t>
          </a:r>
          <a:r>
            <a:rPr lang="de-DE" sz="1100" kern="1200" dirty="0" err="1">
              <a:solidFill>
                <a:schemeClr val="tx1"/>
              </a:solidFill>
              <a:latin typeface="UB Scala Sans" panose="02000503050000020003" pitchFamily="2" charset="0"/>
            </a:rPr>
            <a:t>logie</a:t>
          </a:r>
          <a:endParaRPr lang="de-DE" sz="1100" kern="1200" dirty="0">
            <a:solidFill>
              <a:schemeClr val="tx1"/>
            </a:solidFill>
            <a:latin typeface="UB Scala Sans" panose="02000503050000020003" pitchFamily="2" charset="0"/>
          </a:endParaRPr>
        </a:p>
      </dsp:txBody>
      <dsp:txXfrm>
        <a:off x="624898" y="1120870"/>
        <a:ext cx="651071" cy="319663"/>
      </dsp:txXfrm>
    </dsp:sp>
    <dsp:sp modelId="{52E14DB8-4642-4FB6-97AE-B3F0BDA44252}">
      <dsp:nvSpPr>
        <dsp:cNvPr id="0" name=""/>
        <dsp:cNvSpPr/>
      </dsp:nvSpPr>
      <dsp:spPr>
        <a:xfrm>
          <a:off x="1356511" y="1120870"/>
          <a:ext cx="558018" cy="33299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err="1">
              <a:solidFill>
                <a:schemeClr val="tx1"/>
              </a:solidFill>
              <a:latin typeface="UB Scala Sans" panose="02000503050000020003" pitchFamily="2" charset="0"/>
            </a:rPr>
            <a:t>Kosmo-logie</a:t>
          </a:r>
          <a:endParaRPr lang="de-DE" sz="1100" kern="1200" dirty="0">
            <a:solidFill>
              <a:schemeClr val="tx1"/>
            </a:solidFill>
            <a:latin typeface="UB Scala Sans" panose="02000503050000020003" pitchFamily="2" charset="0"/>
          </a:endParaRPr>
        </a:p>
      </dsp:txBody>
      <dsp:txXfrm>
        <a:off x="1356511" y="1120870"/>
        <a:ext cx="558018" cy="332999"/>
      </dsp:txXfrm>
    </dsp:sp>
    <dsp:sp modelId="{44A7A564-2BA4-40F4-922B-EA71613C540C}">
      <dsp:nvSpPr>
        <dsp:cNvPr id="0" name=""/>
        <dsp:cNvSpPr/>
      </dsp:nvSpPr>
      <dsp:spPr>
        <a:xfrm>
          <a:off x="243114" y="715082"/>
          <a:ext cx="674528" cy="32524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anose="02000503050000020003" pitchFamily="2" charset="0"/>
            </a:rPr>
            <a:t>Ontologie</a:t>
          </a:r>
        </a:p>
      </dsp:txBody>
      <dsp:txXfrm>
        <a:off x="243114" y="715082"/>
        <a:ext cx="674528" cy="325246"/>
      </dsp:txXfrm>
    </dsp:sp>
    <dsp:sp modelId="{2FBAE9DD-8DCF-484E-BC00-AF9314823C99}">
      <dsp:nvSpPr>
        <dsp:cNvPr id="0" name=""/>
        <dsp:cNvSpPr/>
      </dsp:nvSpPr>
      <dsp:spPr>
        <a:xfrm>
          <a:off x="1248398" y="644301"/>
          <a:ext cx="764588" cy="30439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de-DE" sz="1100" kern="1200" dirty="0">
              <a:solidFill>
                <a:schemeClr val="tx1"/>
              </a:solidFill>
              <a:latin typeface="UB Scala Sans" panose="02000503050000020003" pitchFamily="2" charset="0"/>
            </a:rPr>
            <a:t>Erkenntnis-theorie</a:t>
          </a:r>
        </a:p>
      </dsp:txBody>
      <dsp:txXfrm>
        <a:off x="1248398" y="644301"/>
        <a:ext cx="764588" cy="3043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B7A49-7DD2-49A0-B6FB-D3A0AA94DB87}">
      <dsp:nvSpPr>
        <dsp:cNvPr id="0" name=""/>
        <dsp:cNvSpPr/>
      </dsp:nvSpPr>
      <dsp:spPr>
        <a:xfrm>
          <a:off x="2916008" y="1165249"/>
          <a:ext cx="2475565" cy="1174728"/>
        </a:xfrm>
        <a:prstGeom prst="ellipse">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DE" sz="1800" b="1" kern="1200" dirty="0">
              <a:solidFill>
                <a:schemeClr val="tx1"/>
              </a:solidFill>
              <a:latin typeface="UB Scala Sans" pitchFamily="2" charset="0"/>
            </a:rPr>
            <a:t>Cambridge- Modell</a:t>
          </a:r>
        </a:p>
      </dsp:txBody>
      <dsp:txXfrm>
        <a:off x="3278546" y="1337284"/>
        <a:ext cx="1750489" cy="830658"/>
      </dsp:txXfrm>
    </dsp:sp>
    <dsp:sp modelId="{E38EF4D2-5844-4C8E-9281-A4593A262E69}">
      <dsp:nvSpPr>
        <dsp:cNvPr id="0" name=""/>
        <dsp:cNvSpPr/>
      </dsp:nvSpPr>
      <dsp:spPr>
        <a:xfrm rot="16205737">
          <a:off x="4019763" y="759664"/>
          <a:ext cx="270842" cy="315478"/>
        </a:xfrm>
        <a:prstGeom prst="rightArrow">
          <a:avLst>
            <a:gd name="adj1" fmla="val 60000"/>
            <a:gd name="adj2" fmla="val 50000"/>
          </a:avLst>
        </a:prstGeom>
        <a:solidFill>
          <a:schemeClr val="accent1">
            <a:shade val="9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4060322" y="863386"/>
        <a:ext cx="189589" cy="189286"/>
      </dsp:txXfrm>
    </dsp:sp>
    <dsp:sp modelId="{91FD820A-7D8F-4C46-9757-F8A7A4754641}">
      <dsp:nvSpPr>
        <dsp:cNvPr id="0" name=""/>
        <dsp:cNvSpPr/>
      </dsp:nvSpPr>
      <dsp:spPr>
        <a:xfrm>
          <a:off x="2721014" y="0"/>
          <a:ext cx="2870311" cy="654227"/>
        </a:xfrm>
        <a:prstGeom prst="ellipse">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DE" sz="1800" kern="1200" dirty="0">
              <a:solidFill>
                <a:schemeClr val="tx1"/>
              </a:solidFill>
              <a:latin typeface="UB Scala Sans" pitchFamily="2" charset="0"/>
            </a:rPr>
            <a:t>Philosophische Grundtexte lesen</a:t>
          </a:r>
        </a:p>
      </dsp:txBody>
      <dsp:txXfrm>
        <a:off x="3141361" y="95809"/>
        <a:ext cx="2029617" cy="462609"/>
      </dsp:txXfrm>
    </dsp:sp>
    <dsp:sp modelId="{24887481-4EF1-4F6D-9974-762338E67360}">
      <dsp:nvSpPr>
        <dsp:cNvPr id="0" name=""/>
        <dsp:cNvSpPr/>
      </dsp:nvSpPr>
      <dsp:spPr>
        <a:xfrm rot="21557502">
          <a:off x="5445669" y="1578091"/>
          <a:ext cx="131354" cy="315478"/>
        </a:xfrm>
        <a:prstGeom prst="rightArrow">
          <a:avLst>
            <a:gd name="adj1" fmla="val 60000"/>
            <a:gd name="adj2" fmla="val 50000"/>
          </a:avLst>
        </a:prstGeom>
        <a:solidFill>
          <a:schemeClr val="accent1">
            <a:shade val="90000"/>
            <a:hueOff val="72712"/>
            <a:satOff val="-1605"/>
            <a:lumOff val="7527"/>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5445671" y="1641431"/>
        <a:ext cx="91948" cy="189286"/>
      </dsp:txXfrm>
    </dsp:sp>
    <dsp:sp modelId="{D79E8078-A9D1-41D3-A628-014133C34B54}">
      <dsp:nvSpPr>
        <dsp:cNvPr id="0" name=""/>
        <dsp:cNvSpPr/>
      </dsp:nvSpPr>
      <dsp:spPr>
        <a:xfrm>
          <a:off x="5638796" y="1157472"/>
          <a:ext cx="1809609" cy="1131192"/>
        </a:xfrm>
        <a:prstGeom prst="ellipse">
          <a:avLst/>
        </a:prstGeom>
        <a:gradFill rotWithShape="0">
          <a:gsLst>
            <a:gs pos="0">
              <a:schemeClr val="accent1">
                <a:shade val="80000"/>
                <a:hueOff val="72655"/>
                <a:satOff val="-1660"/>
                <a:lumOff val="8399"/>
                <a:alphaOff val="0"/>
                <a:shade val="51000"/>
                <a:satMod val="130000"/>
              </a:schemeClr>
            </a:gs>
            <a:gs pos="80000">
              <a:schemeClr val="accent1">
                <a:shade val="80000"/>
                <a:hueOff val="72655"/>
                <a:satOff val="-1660"/>
                <a:lumOff val="8399"/>
                <a:alphaOff val="0"/>
                <a:shade val="93000"/>
                <a:satMod val="130000"/>
              </a:schemeClr>
            </a:gs>
            <a:gs pos="100000">
              <a:schemeClr val="accent1">
                <a:shade val="80000"/>
                <a:hueOff val="72655"/>
                <a:satOff val="-1660"/>
                <a:lumOff val="839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de-DE" sz="1800" kern="1200" dirty="0">
              <a:solidFill>
                <a:schemeClr val="tx1"/>
              </a:solidFill>
              <a:latin typeface="UB Scala Sans" pitchFamily="2" charset="0"/>
            </a:rPr>
            <a:t>Einzel-</a:t>
          </a:r>
        </a:p>
        <a:p>
          <a:pPr marL="0" marR="0" lvl="0" indent="0" algn="ctr" defTabSz="914400" eaLnBrk="1" fontAlgn="auto" latinLnBrk="0" hangingPunct="1">
            <a:lnSpc>
              <a:spcPct val="100000"/>
            </a:lnSpc>
            <a:spcBef>
              <a:spcPct val="0"/>
            </a:spcBef>
            <a:spcAft>
              <a:spcPts val="0"/>
            </a:spcAft>
            <a:buClrTx/>
            <a:buSzTx/>
            <a:buFontTx/>
            <a:buNone/>
            <a:tabLst/>
            <a:defRPr/>
          </a:pPr>
          <a:r>
            <a:rPr lang="de-DE" sz="1800" kern="1200" dirty="0" err="1">
              <a:solidFill>
                <a:schemeClr val="tx1"/>
              </a:solidFill>
              <a:latin typeface="UB Scala Sans" pitchFamily="2" charset="0"/>
            </a:rPr>
            <a:t>betreuung</a:t>
          </a:r>
          <a:r>
            <a:rPr lang="de-DE" sz="1800" kern="1200" dirty="0">
              <a:solidFill>
                <a:schemeClr val="tx1"/>
              </a:solidFill>
              <a:latin typeface="UB Scala Sans" pitchFamily="2" charset="0"/>
            </a:rPr>
            <a:t> </a:t>
          </a:r>
        </a:p>
      </dsp:txBody>
      <dsp:txXfrm>
        <a:off x="5903807" y="1323131"/>
        <a:ext cx="1279587" cy="799874"/>
      </dsp:txXfrm>
    </dsp:sp>
    <dsp:sp modelId="{85CD1A77-7A3B-40EE-8D2C-F48C211339B3}">
      <dsp:nvSpPr>
        <dsp:cNvPr id="0" name=""/>
        <dsp:cNvSpPr/>
      </dsp:nvSpPr>
      <dsp:spPr>
        <a:xfrm rot="5400000">
          <a:off x="4058171" y="2357241"/>
          <a:ext cx="191239" cy="315478"/>
        </a:xfrm>
        <a:prstGeom prst="rightArrow">
          <a:avLst>
            <a:gd name="adj1" fmla="val 60000"/>
            <a:gd name="adj2" fmla="val 50000"/>
          </a:avLst>
        </a:prstGeom>
        <a:solidFill>
          <a:schemeClr val="accent1">
            <a:shade val="90000"/>
            <a:hueOff val="145424"/>
            <a:satOff val="-3209"/>
            <a:lumOff val="15054"/>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4086857" y="2391651"/>
        <a:ext cx="133867" cy="189286"/>
      </dsp:txXfrm>
    </dsp:sp>
    <dsp:sp modelId="{8237A9AC-24DA-47BD-83F8-89C66E940361}">
      <dsp:nvSpPr>
        <dsp:cNvPr id="0" name=""/>
        <dsp:cNvSpPr/>
      </dsp:nvSpPr>
      <dsp:spPr>
        <a:xfrm>
          <a:off x="2656402" y="2700807"/>
          <a:ext cx="2994777" cy="700556"/>
        </a:xfrm>
        <a:prstGeom prst="ellipse">
          <a:avLst/>
        </a:prstGeom>
        <a:gradFill rotWithShape="0">
          <a:gsLst>
            <a:gs pos="0">
              <a:schemeClr val="accent1">
                <a:shade val="80000"/>
                <a:hueOff val="145310"/>
                <a:satOff val="-3319"/>
                <a:lumOff val="16797"/>
                <a:alphaOff val="0"/>
                <a:shade val="51000"/>
                <a:satMod val="130000"/>
              </a:schemeClr>
            </a:gs>
            <a:gs pos="80000">
              <a:schemeClr val="accent1">
                <a:shade val="80000"/>
                <a:hueOff val="145310"/>
                <a:satOff val="-3319"/>
                <a:lumOff val="16797"/>
                <a:alphaOff val="0"/>
                <a:shade val="93000"/>
                <a:satMod val="130000"/>
              </a:schemeClr>
            </a:gs>
            <a:gs pos="100000">
              <a:schemeClr val="accent1">
                <a:shade val="80000"/>
                <a:hueOff val="145310"/>
                <a:satOff val="-3319"/>
                <a:lumOff val="1679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de-DE" sz="1800" kern="1200" dirty="0">
              <a:solidFill>
                <a:schemeClr val="tx1"/>
              </a:solidFill>
              <a:latin typeface="UB Scala Sans" pitchFamily="2" charset="0"/>
            </a:rPr>
            <a:t>Essays schreiben</a:t>
          </a:r>
        </a:p>
      </dsp:txBody>
      <dsp:txXfrm>
        <a:off x="3094977" y="2803401"/>
        <a:ext cx="2117627" cy="495368"/>
      </dsp:txXfrm>
    </dsp:sp>
    <dsp:sp modelId="{0DA32CD5-49E6-4FCD-89B1-E3A2D006F8D3}">
      <dsp:nvSpPr>
        <dsp:cNvPr id="0" name=""/>
        <dsp:cNvSpPr/>
      </dsp:nvSpPr>
      <dsp:spPr>
        <a:xfrm rot="10801863">
          <a:off x="2707197" y="1594130"/>
          <a:ext cx="147560" cy="315478"/>
        </a:xfrm>
        <a:prstGeom prst="rightArrow">
          <a:avLst>
            <a:gd name="adj1" fmla="val 60000"/>
            <a:gd name="adj2" fmla="val 50000"/>
          </a:avLst>
        </a:prstGeom>
        <a:solidFill>
          <a:schemeClr val="accent1">
            <a:shade val="90000"/>
            <a:hueOff val="218136"/>
            <a:satOff val="-4814"/>
            <a:lumOff val="22581"/>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rot="10800000">
        <a:off x="2751465" y="1657238"/>
        <a:ext cx="103292" cy="189286"/>
      </dsp:txXfrm>
    </dsp:sp>
    <dsp:sp modelId="{CBC2E5C2-D17D-4BD1-BD83-BE47DDCF79F7}">
      <dsp:nvSpPr>
        <dsp:cNvPr id="0" name=""/>
        <dsp:cNvSpPr/>
      </dsp:nvSpPr>
      <dsp:spPr>
        <a:xfrm>
          <a:off x="918674" y="1157448"/>
          <a:ext cx="1718919" cy="1187756"/>
        </a:xfrm>
        <a:prstGeom prst="ellipse">
          <a:avLst/>
        </a:prstGeom>
        <a:gradFill rotWithShape="0">
          <a:gsLst>
            <a:gs pos="0">
              <a:schemeClr val="accent1">
                <a:shade val="80000"/>
                <a:hueOff val="217965"/>
                <a:satOff val="-4979"/>
                <a:lumOff val="25196"/>
                <a:alphaOff val="0"/>
                <a:shade val="51000"/>
                <a:satMod val="130000"/>
              </a:schemeClr>
            </a:gs>
            <a:gs pos="80000">
              <a:schemeClr val="accent1">
                <a:shade val="80000"/>
                <a:hueOff val="217965"/>
                <a:satOff val="-4979"/>
                <a:lumOff val="25196"/>
                <a:alphaOff val="0"/>
                <a:shade val="93000"/>
                <a:satMod val="130000"/>
              </a:schemeClr>
            </a:gs>
            <a:gs pos="100000">
              <a:schemeClr val="accent1">
                <a:shade val="80000"/>
                <a:hueOff val="217965"/>
                <a:satOff val="-4979"/>
                <a:lumOff val="2519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DE" sz="1800" kern="1200" dirty="0">
              <a:solidFill>
                <a:schemeClr val="tx1"/>
              </a:solidFill>
              <a:latin typeface="UB Scala Sans" pitchFamily="2" charset="0"/>
            </a:rPr>
            <a:t>strukturiert studieren</a:t>
          </a:r>
        </a:p>
      </dsp:txBody>
      <dsp:txXfrm>
        <a:off x="1170404" y="1331391"/>
        <a:ext cx="1215459" cy="8398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26BC96-394B-4320-A97B-942614C044B5}">
      <dsp:nvSpPr>
        <dsp:cNvPr id="0" name=""/>
        <dsp:cNvSpPr/>
      </dsp:nvSpPr>
      <dsp:spPr>
        <a:xfrm>
          <a:off x="219601" y="31"/>
          <a:ext cx="1713734" cy="7020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a:solidFill>
                <a:schemeClr val="tx1"/>
              </a:solidFill>
              <a:latin typeface="UB Scala Sans" pitchFamily="2" charset="0"/>
            </a:rPr>
            <a:t>Kernfach </a:t>
          </a:r>
        </a:p>
        <a:p>
          <a:pPr lvl="0" algn="ctr" defTabSz="666750">
            <a:lnSpc>
              <a:spcPct val="90000"/>
            </a:lnSpc>
            <a:spcBef>
              <a:spcPct val="0"/>
            </a:spcBef>
            <a:spcAft>
              <a:spcPct val="35000"/>
            </a:spcAft>
          </a:pPr>
          <a:r>
            <a:rPr lang="de-DE" sz="1500" kern="1200" dirty="0">
              <a:solidFill>
                <a:schemeClr val="tx1"/>
              </a:solidFill>
              <a:latin typeface="UB Scala Sans" pitchFamily="2" charset="0"/>
            </a:rPr>
            <a:t>8 Werke</a:t>
          </a:r>
        </a:p>
      </dsp:txBody>
      <dsp:txXfrm>
        <a:off x="219601" y="31"/>
        <a:ext cx="1713734" cy="702014"/>
      </dsp:txXfrm>
    </dsp:sp>
    <dsp:sp modelId="{01131D29-BC7B-40E3-A764-B11E00B216E5}">
      <dsp:nvSpPr>
        <dsp:cNvPr id="0" name=""/>
        <dsp:cNvSpPr/>
      </dsp:nvSpPr>
      <dsp:spPr>
        <a:xfrm>
          <a:off x="2050338" y="31"/>
          <a:ext cx="1697319" cy="7020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a:solidFill>
                <a:schemeClr val="tx1"/>
              </a:solidFill>
              <a:latin typeface="UB Scala Sans" pitchFamily="2" charset="0"/>
            </a:rPr>
            <a:t>Hauptfach</a:t>
          </a:r>
        </a:p>
        <a:p>
          <a:pPr lvl="0" algn="ctr" defTabSz="666750">
            <a:lnSpc>
              <a:spcPct val="90000"/>
            </a:lnSpc>
            <a:spcBef>
              <a:spcPct val="0"/>
            </a:spcBef>
            <a:spcAft>
              <a:spcPct val="35000"/>
            </a:spcAft>
          </a:pPr>
          <a:r>
            <a:rPr lang="de-DE" sz="1500" kern="1200" dirty="0">
              <a:solidFill>
                <a:schemeClr val="tx1"/>
              </a:solidFill>
              <a:latin typeface="UB Scala Sans" pitchFamily="2" charset="0"/>
            </a:rPr>
            <a:t> 5 Werke</a:t>
          </a:r>
        </a:p>
      </dsp:txBody>
      <dsp:txXfrm>
        <a:off x="2050338" y="31"/>
        <a:ext cx="1697319" cy="702014"/>
      </dsp:txXfrm>
    </dsp:sp>
    <dsp:sp modelId="{6726E496-1CB6-4226-A5E1-41A016439E43}">
      <dsp:nvSpPr>
        <dsp:cNvPr id="0" name=""/>
        <dsp:cNvSpPr/>
      </dsp:nvSpPr>
      <dsp:spPr>
        <a:xfrm>
          <a:off x="3864660" y="31"/>
          <a:ext cx="1714507" cy="7020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err="1">
              <a:solidFill>
                <a:schemeClr val="tx1"/>
              </a:solidFill>
              <a:latin typeface="UB Scala Sans" pitchFamily="2" charset="0"/>
            </a:rPr>
            <a:t>Erw</a:t>
          </a:r>
          <a:r>
            <a:rPr lang="de-DE" sz="1500" kern="1200" dirty="0">
              <a:solidFill>
                <a:schemeClr val="tx1"/>
              </a:solidFill>
              <a:latin typeface="UB Scala Sans" pitchFamily="2" charset="0"/>
            </a:rPr>
            <a:t>. Nebenfach </a:t>
          </a:r>
        </a:p>
        <a:p>
          <a:pPr lvl="0" algn="ctr" defTabSz="666750">
            <a:lnSpc>
              <a:spcPct val="90000"/>
            </a:lnSpc>
            <a:spcBef>
              <a:spcPct val="0"/>
            </a:spcBef>
            <a:spcAft>
              <a:spcPct val="35000"/>
            </a:spcAft>
          </a:pPr>
          <a:r>
            <a:rPr lang="de-DE" sz="1500" kern="1200" dirty="0">
              <a:solidFill>
                <a:schemeClr val="tx1"/>
              </a:solidFill>
              <a:latin typeface="UB Scala Sans" pitchFamily="2" charset="0"/>
            </a:rPr>
            <a:t>3 Werke</a:t>
          </a:r>
        </a:p>
      </dsp:txBody>
      <dsp:txXfrm>
        <a:off x="3864660" y="31"/>
        <a:ext cx="1714507" cy="702014"/>
      </dsp:txXfrm>
    </dsp:sp>
    <dsp:sp modelId="{31E8C918-373F-4108-8626-036BAEC21E23}">
      <dsp:nvSpPr>
        <dsp:cNvPr id="0" name=""/>
        <dsp:cNvSpPr/>
      </dsp:nvSpPr>
      <dsp:spPr>
        <a:xfrm>
          <a:off x="5696170" y="31"/>
          <a:ext cx="1789084" cy="7020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a:solidFill>
                <a:schemeClr val="tx1"/>
              </a:solidFill>
              <a:latin typeface="UB Scala Sans" pitchFamily="2" charset="0"/>
            </a:rPr>
            <a:t>Nicht </a:t>
          </a:r>
          <a:r>
            <a:rPr lang="de-DE" sz="1500" kern="1200" dirty="0" err="1">
              <a:solidFill>
                <a:schemeClr val="tx1"/>
              </a:solidFill>
              <a:latin typeface="UB Scala Sans" pitchFamily="2" charset="0"/>
            </a:rPr>
            <a:t>erw</a:t>
          </a:r>
          <a:r>
            <a:rPr lang="de-DE" sz="1500" kern="1200" dirty="0">
              <a:solidFill>
                <a:schemeClr val="tx1"/>
              </a:solidFill>
              <a:latin typeface="UB Scala Sans" pitchFamily="2" charset="0"/>
            </a:rPr>
            <a:t>. Nebenfach</a:t>
          </a:r>
        </a:p>
        <a:p>
          <a:pPr lvl="0" algn="ctr" defTabSz="666750">
            <a:lnSpc>
              <a:spcPct val="90000"/>
            </a:lnSpc>
            <a:spcBef>
              <a:spcPct val="0"/>
            </a:spcBef>
            <a:spcAft>
              <a:spcPct val="35000"/>
            </a:spcAft>
          </a:pPr>
          <a:r>
            <a:rPr lang="de-DE" sz="1500" kern="1200" dirty="0">
              <a:solidFill>
                <a:schemeClr val="tx1"/>
              </a:solidFill>
              <a:latin typeface="UB Scala Sans" pitchFamily="2" charset="0"/>
            </a:rPr>
            <a:t>2 Werke</a:t>
          </a:r>
        </a:p>
      </dsp:txBody>
      <dsp:txXfrm>
        <a:off x="5696170" y="31"/>
        <a:ext cx="1789084" cy="70201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charset="0"/>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Arial" charset="0"/>
              </a:defRPr>
            </a:lvl1pPr>
          </a:lstStyle>
          <a:p>
            <a:pPr>
              <a:defRPr/>
            </a:pPr>
            <a:fld id="{D048DD38-E68A-4FC2-A310-3D0B7C3D52B3}" type="datetimeFigureOut">
              <a:rPr lang="de-DE"/>
              <a:pPr>
                <a:defRPr/>
              </a:pPr>
              <a:t>07.04.2020</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6463"/>
            <a:ext cx="5438775" cy="4465637"/>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cs typeface="Arial" charset="0"/>
              </a:defRPr>
            </a:lvl1pPr>
          </a:lstStyle>
          <a:p>
            <a:pPr>
              <a:defRPr/>
            </a:pPr>
            <a:fld id="{14F04737-4A56-49D7-AB6D-B2BDE324C963}" type="slidenum">
              <a:rPr lang="de-DE"/>
              <a:pPr>
                <a:defRPr/>
              </a:pPr>
              <a:t>‹Nr.›</a:t>
            </a:fld>
            <a:endParaRPr lang="de-DE"/>
          </a:p>
        </p:txBody>
      </p:sp>
    </p:spTree>
    <p:extLst>
      <p:ext uri="{BB962C8B-B14F-4D97-AF65-F5344CB8AC3E}">
        <p14:creationId xmlns:p14="http://schemas.microsoft.com/office/powerpoint/2010/main" val="220487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DE" altLang="de-DE" sz="1600">
                <a:solidFill>
                  <a:srgbClr val="000000"/>
                </a:solidFill>
                <a:latin typeface="UB Scala Sans" pitchFamily="2" charset="0"/>
              </a:rPr>
              <a:t>Hinweis:</a:t>
            </a:r>
          </a:p>
          <a:p>
            <a:pPr eaLnBrk="1" hangingPunct="1">
              <a:spcBef>
                <a:spcPct val="0"/>
              </a:spcBef>
            </a:pPr>
            <a:r>
              <a:rPr lang="de-DE" altLang="de-DE" sz="1600">
                <a:solidFill>
                  <a:srgbClr val="000000"/>
                </a:solidFill>
                <a:latin typeface="UB Scala Sans" pitchFamily="2" charset="0"/>
              </a:rPr>
              <a:t> </a:t>
            </a:r>
          </a:p>
          <a:p>
            <a:pPr eaLnBrk="1" hangingPunct="1">
              <a:spcBef>
                <a:spcPct val="0"/>
              </a:spcBef>
            </a:pPr>
            <a:r>
              <a:rPr lang="de-DE" altLang="de-DE" b="1">
                <a:solidFill>
                  <a:srgbClr val="000000"/>
                </a:solidFill>
                <a:latin typeface="UB Scala Sans" pitchFamily="2" charset="0"/>
              </a:rPr>
              <a:t>Anpassen der Fußzeile:</a:t>
            </a:r>
            <a:r>
              <a:rPr lang="de-DE" altLang="de-DE">
                <a:solidFill>
                  <a:srgbClr val="000000"/>
                </a:solidFill>
                <a:latin typeface="UB Scala Sans"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a:p>
            <a:pPr eaLnBrk="1" hangingPunct="1">
              <a:spcBef>
                <a:spcPct val="0"/>
              </a:spcBef>
            </a:pPr>
            <a:endParaRPr lang="de-DE" altLang="de-DE"/>
          </a:p>
        </p:txBody>
      </p:sp>
      <p:sp>
        <p:nvSpPr>
          <p:cNvPr id="51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B595480-E1B4-4C45-ACC8-45BFDD8EBFFD}" type="slidenum">
              <a:rPr lang="de-DE" altLang="de-DE" smtClean="0">
                <a:latin typeface="Times New Roman" pitchFamily="18" charset="0"/>
              </a:rPr>
              <a:pPr eaLnBrk="1" hangingPunct="1">
                <a:spcBef>
                  <a:spcPct val="0"/>
                </a:spcBef>
              </a:pPr>
              <a:t>1</a:t>
            </a:fld>
            <a:endParaRPr lang="de-DE" altLang="de-DE">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15</a:t>
            </a:fld>
            <a:endParaRPr lang="de-DE"/>
          </a:p>
        </p:txBody>
      </p:sp>
    </p:spTree>
    <p:extLst>
      <p:ext uri="{BB962C8B-B14F-4D97-AF65-F5344CB8AC3E}">
        <p14:creationId xmlns:p14="http://schemas.microsoft.com/office/powerpoint/2010/main" val="1523195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3</a:t>
            </a:fld>
            <a:endParaRPr lang="de-DE"/>
          </a:p>
        </p:txBody>
      </p:sp>
    </p:spTree>
    <p:extLst>
      <p:ext uri="{BB962C8B-B14F-4D97-AF65-F5344CB8AC3E}">
        <p14:creationId xmlns:p14="http://schemas.microsoft.com/office/powerpoint/2010/main" val="590542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4</a:t>
            </a:fld>
            <a:endParaRPr lang="de-DE"/>
          </a:p>
        </p:txBody>
      </p:sp>
    </p:spTree>
    <p:extLst>
      <p:ext uri="{BB962C8B-B14F-4D97-AF65-F5344CB8AC3E}">
        <p14:creationId xmlns:p14="http://schemas.microsoft.com/office/powerpoint/2010/main" val="653596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5</a:t>
            </a:fld>
            <a:endParaRPr lang="de-DE"/>
          </a:p>
        </p:txBody>
      </p:sp>
    </p:spTree>
    <p:extLst>
      <p:ext uri="{BB962C8B-B14F-4D97-AF65-F5344CB8AC3E}">
        <p14:creationId xmlns:p14="http://schemas.microsoft.com/office/powerpoint/2010/main" val="3704226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6</a:t>
            </a:fld>
            <a:endParaRPr lang="de-DE"/>
          </a:p>
        </p:txBody>
      </p:sp>
    </p:spTree>
    <p:extLst>
      <p:ext uri="{BB962C8B-B14F-4D97-AF65-F5344CB8AC3E}">
        <p14:creationId xmlns:p14="http://schemas.microsoft.com/office/powerpoint/2010/main" val="3704226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7</a:t>
            </a:fld>
            <a:endParaRPr lang="de-DE"/>
          </a:p>
        </p:txBody>
      </p:sp>
    </p:spTree>
    <p:extLst>
      <p:ext uri="{BB962C8B-B14F-4D97-AF65-F5344CB8AC3E}">
        <p14:creationId xmlns:p14="http://schemas.microsoft.com/office/powerpoint/2010/main" val="59417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8</a:t>
            </a:fld>
            <a:endParaRPr lang="de-DE"/>
          </a:p>
        </p:txBody>
      </p:sp>
    </p:spTree>
    <p:extLst>
      <p:ext uri="{BB962C8B-B14F-4D97-AF65-F5344CB8AC3E}">
        <p14:creationId xmlns:p14="http://schemas.microsoft.com/office/powerpoint/2010/main" val="594177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10</a:t>
            </a:fld>
            <a:endParaRPr lang="de-DE"/>
          </a:p>
        </p:txBody>
      </p:sp>
    </p:spTree>
    <p:extLst>
      <p:ext uri="{BB962C8B-B14F-4D97-AF65-F5344CB8AC3E}">
        <p14:creationId xmlns:p14="http://schemas.microsoft.com/office/powerpoint/2010/main" val="3350605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22F41C2A-7BC9-46E8-BEDB-015783A14FBB}" type="slidenum">
              <a:rPr lang="de-DE" smtClean="0"/>
              <a:pPr>
                <a:defRPr/>
              </a:pPr>
              <a:t>14</a:t>
            </a:fld>
            <a:endParaRPr lang="de-DE"/>
          </a:p>
        </p:txBody>
      </p:sp>
    </p:spTree>
    <p:extLst>
      <p:ext uri="{BB962C8B-B14F-4D97-AF65-F5344CB8AC3E}">
        <p14:creationId xmlns:p14="http://schemas.microsoft.com/office/powerpoint/2010/main" val="417489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95536" y="267494"/>
            <a:ext cx="7344816" cy="1102519"/>
          </a:xfrm>
          <a:prstGeom prst="rect">
            <a:avLst/>
          </a:prstGeom>
          <a:noFill/>
        </p:spPr>
        <p:txBody>
          <a:bodyPr/>
          <a:lstStyle/>
          <a:p>
            <a:r>
              <a:rPr lang="de-DE"/>
              <a:t>Titelmasterformat durch Klicken bearbeiten</a:t>
            </a:r>
            <a:endParaRPr lang="de-DE" dirty="0"/>
          </a:p>
        </p:txBody>
      </p:sp>
      <p:sp>
        <p:nvSpPr>
          <p:cNvPr id="3" name="Untertitel 2"/>
          <p:cNvSpPr>
            <a:spLocks noGrp="1"/>
          </p:cNvSpPr>
          <p:nvPr>
            <p:ph type="subTitle" idx="1"/>
          </p:nvPr>
        </p:nvSpPr>
        <p:spPr>
          <a:xfrm>
            <a:off x="395536" y="1584325"/>
            <a:ext cx="6400800" cy="1314450"/>
          </a:xfrm>
          <a:prstGeom prst="rect">
            <a:avLst/>
          </a:prstGeo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DE" dirty="0"/>
          </a:p>
        </p:txBody>
      </p:sp>
    </p:spTree>
    <p:extLst>
      <p:ext uri="{BB962C8B-B14F-4D97-AF65-F5344CB8AC3E}">
        <p14:creationId xmlns:p14="http://schemas.microsoft.com/office/powerpoint/2010/main" val="289555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395536" y="267494"/>
            <a:ext cx="7344816" cy="857250"/>
          </a:xfrm>
          <a:prstGeom prst="rect">
            <a:avLst/>
          </a:prstGeom>
        </p:spPr>
        <p:txBody>
          <a:bodyPr/>
          <a:lstStyle/>
          <a:p>
            <a:r>
              <a:rPr lang="de-DE"/>
              <a:t>Titelmasterformat durch Klicken bearbeiten</a:t>
            </a:r>
            <a:endParaRPr lang="de-DE" dirty="0"/>
          </a:p>
        </p:txBody>
      </p:sp>
      <p:sp>
        <p:nvSpPr>
          <p:cNvPr id="5" name="Inhaltsplatzhalter 2"/>
          <p:cNvSpPr>
            <a:spLocks noGrp="1"/>
          </p:cNvSpPr>
          <p:nvPr>
            <p:ph idx="1"/>
          </p:nvPr>
        </p:nvSpPr>
        <p:spPr>
          <a:xfrm>
            <a:off x="395536" y="1353344"/>
            <a:ext cx="7344816" cy="266463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39766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344760" y="261427"/>
            <a:ext cx="7395592" cy="857250"/>
          </a:xfrm>
          <a:prstGeom prst="rect">
            <a:avLst/>
          </a:prstGeom>
        </p:spPr>
        <p:txBody>
          <a:bodyPr/>
          <a:lstStyle/>
          <a:p>
            <a:r>
              <a:rPr lang="de-DE"/>
              <a:t>Titelmasterformat durch Klicken bearbeiten</a:t>
            </a:r>
            <a:endParaRPr lang="de-DE" dirty="0"/>
          </a:p>
        </p:txBody>
      </p:sp>
      <p:sp>
        <p:nvSpPr>
          <p:cNvPr id="6" name="Inhaltsplatzhalter 2"/>
          <p:cNvSpPr>
            <a:spLocks noGrp="1"/>
          </p:cNvSpPr>
          <p:nvPr>
            <p:ph sz="half" idx="1"/>
          </p:nvPr>
        </p:nvSpPr>
        <p:spPr>
          <a:xfrm>
            <a:off x="344760" y="1200839"/>
            <a:ext cx="3657600"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2"/>
          </p:nvPr>
        </p:nvSpPr>
        <p:spPr>
          <a:xfrm>
            <a:off x="4154760" y="1200839"/>
            <a:ext cx="3585592"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96808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374847" y="195486"/>
            <a:ext cx="7293497" cy="857250"/>
          </a:xfrm>
          <a:prstGeom prst="rect">
            <a:avLst/>
          </a:prstGeom>
        </p:spPr>
        <p:txBody>
          <a:bodyPr/>
          <a:lstStyle>
            <a:lvl1pPr>
              <a:defRPr/>
            </a:lvl1pPr>
          </a:lstStyle>
          <a:p>
            <a:r>
              <a:rPr lang="de-DE"/>
              <a:t>Titelmasterformat durch Klicken bearbeiten</a:t>
            </a:r>
            <a:endParaRPr lang="de-DE" dirty="0"/>
          </a:p>
        </p:txBody>
      </p:sp>
      <p:sp>
        <p:nvSpPr>
          <p:cNvPr id="8" name="Textplatzhalter 2"/>
          <p:cNvSpPr>
            <a:spLocks noGrp="1"/>
          </p:cNvSpPr>
          <p:nvPr>
            <p:ph type="body" idx="1"/>
          </p:nvPr>
        </p:nvSpPr>
        <p:spPr>
          <a:xfrm>
            <a:off x="374847" y="1140842"/>
            <a:ext cx="376510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9" name="Inhaltsplatzhalter 3"/>
          <p:cNvSpPr>
            <a:spLocks noGrp="1"/>
          </p:cNvSpPr>
          <p:nvPr>
            <p:ph sz="half" idx="2"/>
          </p:nvPr>
        </p:nvSpPr>
        <p:spPr>
          <a:xfrm>
            <a:off x="374847" y="1620664"/>
            <a:ext cx="376510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Textplatzhalter 4"/>
          <p:cNvSpPr>
            <a:spLocks noGrp="1"/>
          </p:cNvSpPr>
          <p:nvPr>
            <p:ph type="body" sz="quarter" idx="3"/>
          </p:nvPr>
        </p:nvSpPr>
        <p:spPr>
          <a:xfrm>
            <a:off x="4283969" y="1140842"/>
            <a:ext cx="338437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11" name="Inhaltsplatzhalter 5"/>
          <p:cNvSpPr>
            <a:spLocks noGrp="1"/>
          </p:cNvSpPr>
          <p:nvPr>
            <p:ph sz="quarter" idx="4"/>
          </p:nvPr>
        </p:nvSpPr>
        <p:spPr>
          <a:xfrm>
            <a:off x="4283969" y="1620664"/>
            <a:ext cx="338437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42399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39552" y="267494"/>
            <a:ext cx="7200800" cy="857250"/>
          </a:xfrm>
          <a:prstGeom prst="rect">
            <a:avLst/>
          </a:prstGeom>
        </p:spPr>
        <p:txBody>
          <a:bodyPr/>
          <a:lstStyle/>
          <a:p>
            <a:r>
              <a:rPr lang="de-DE"/>
              <a:t>Titelmasterformat durch Klicken bearbeiten</a:t>
            </a:r>
            <a:endParaRPr lang="de-DE" dirty="0"/>
          </a:p>
        </p:txBody>
      </p:sp>
    </p:spTree>
    <p:extLst>
      <p:ext uri="{BB962C8B-B14F-4D97-AF65-F5344CB8AC3E}">
        <p14:creationId xmlns:p14="http://schemas.microsoft.com/office/powerpoint/2010/main" val="463040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621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1" y="339502"/>
            <a:ext cx="3008313" cy="871538"/>
          </a:xfrm>
          <a:prstGeom prst="rect">
            <a:avLst/>
          </a:prstGeom>
        </p:spPr>
        <p:txBody>
          <a:bodyPr anchor="b"/>
          <a:lstStyle>
            <a:lvl1pPr algn="l">
              <a:defRPr sz="2000" b="1"/>
            </a:lvl1pPr>
          </a:lstStyle>
          <a:p>
            <a:r>
              <a:rPr lang="de-DE"/>
              <a:t>Titelmasterformat durch Klicken bearbeiten</a:t>
            </a:r>
            <a:endParaRPr lang="de-DE" dirty="0"/>
          </a:p>
        </p:txBody>
      </p:sp>
      <p:sp>
        <p:nvSpPr>
          <p:cNvPr id="6" name="Inhaltsplatzhalter 2"/>
          <p:cNvSpPr>
            <a:spLocks noGrp="1"/>
          </p:cNvSpPr>
          <p:nvPr>
            <p:ph idx="1"/>
          </p:nvPr>
        </p:nvSpPr>
        <p:spPr>
          <a:xfrm>
            <a:off x="3575050" y="335133"/>
            <a:ext cx="4165302" cy="4036817"/>
          </a:xfrm>
          <a:prstGeom prst="rect">
            <a:avLst/>
          </a:prstGeo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extplatzhalter 3"/>
          <p:cNvSpPr>
            <a:spLocks noGrp="1"/>
          </p:cNvSpPr>
          <p:nvPr>
            <p:ph type="body" sz="half" idx="2"/>
          </p:nvPr>
        </p:nvSpPr>
        <p:spPr>
          <a:xfrm>
            <a:off x="457201" y="1275606"/>
            <a:ext cx="3008313" cy="308966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53334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95536" y="339502"/>
            <a:ext cx="7344816" cy="857250"/>
          </a:xfrm>
          <a:prstGeom prst="rect">
            <a:avLst/>
          </a:prstGeom>
        </p:spPr>
        <p:txBody>
          <a:bodyPr/>
          <a:lstStyle/>
          <a:p>
            <a:r>
              <a:rPr lang="de-DE"/>
              <a:t>Titelmasterformat durch Klicken bearbeiten</a:t>
            </a:r>
          </a:p>
        </p:txBody>
      </p:sp>
      <p:sp>
        <p:nvSpPr>
          <p:cNvPr id="5" name="Inhaltsplatzhalter 4"/>
          <p:cNvSpPr>
            <a:spLocks noGrp="1"/>
          </p:cNvSpPr>
          <p:nvPr>
            <p:ph idx="1"/>
          </p:nvPr>
        </p:nvSpPr>
        <p:spPr>
          <a:xfrm>
            <a:off x="395536" y="1347291"/>
            <a:ext cx="7344816" cy="2664619"/>
          </a:xfrm>
          <a:prstGeom prst="rect">
            <a:avLst/>
          </a:prstGeom>
        </p:spPr>
        <p:txBody>
          <a:bodyPr/>
          <a:lstStyle>
            <a:lvl1pPr marL="0" indent="0">
              <a:buFontTx/>
              <a:buNone/>
              <a:defRPr/>
            </a:lvl1pPr>
          </a:lstStyle>
          <a:p>
            <a:pPr lvl="0"/>
            <a:r>
              <a:rPr lang="de-DE"/>
              <a:t>Textmasterformat bearbeiten</a:t>
            </a:r>
          </a:p>
        </p:txBody>
      </p:sp>
    </p:spTree>
    <p:extLst>
      <p:ext uri="{BB962C8B-B14F-4D97-AF65-F5344CB8AC3E}">
        <p14:creationId xmlns:p14="http://schemas.microsoft.com/office/powerpoint/2010/main" val="1418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323528" y="3199234"/>
            <a:ext cx="5486400" cy="425054"/>
          </a:xfrm>
          <a:prstGeom prst="rect">
            <a:avLst/>
          </a:prstGeom>
        </p:spPr>
        <p:txBody>
          <a:bodyPr anchor="b"/>
          <a:lstStyle>
            <a:lvl1pPr algn="l">
              <a:defRPr sz="2000" b="1"/>
            </a:lvl1pPr>
          </a:lstStyle>
          <a:p>
            <a:r>
              <a:rPr lang="de-DE"/>
              <a:t>Titelmasterformat durch Klicken bearbeiten</a:t>
            </a:r>
            <a:endParaRPr lang="de-DE" dirty="0"/>
          </a:p>
        </p:txBody>
      </p:sp>
      <p:sp>
        <p:nvSpPr>
          <p:cNvPr id="6" name="Bildplatzhalter 2"/>
          <p:cNvSpPr>
            <a:spLocks noGrp="1"/>
          </p:cNvSpPr>
          <p:nvPr>
            <p:ph type="pic" idx="1"/>
          </p:nvPr>
        </p:nvSpPr>
        <p:spPr>
          <a:xfrm>
            <a:off x="323528" y="339502"/>
            <a:ext cx="5486400" cy="2688443"/>
          </a:xfrm>
          <a:prstGeom prst="rect">
            <a:avLst/>
          </a:prstGeo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7" name="Textplatzhalter 3"/>
          <p:cNvSpPr>
            <a:spLocks noGrp="1"/>
          </p:cNvSpPr>
          <p:nvPr>
            <p:ph type="body" sz="half" idx="2"/>
          </p:nvPr>
        </p:nvSpPr>
        <p:spPr>
          <a:xfrm>
            <a:off x="323528" y="3624287"/>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221171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31" name="Rectangle 23"/>
          <p:cNvSpPr>
            <a:spLocks noChangeArrowheads="1"/>
          </p:cNvSpPr>
          <p:nvPr/>
        </p:nvSpPr>
        <p:spPr bwMode="auto">
          <a:xfrm>
            <a:off x="152400" y="4776788"/>
            <a:ext cx="672306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sz="900" dirty="0">
              <a:solidFill>
                <a:srgbClr val="00407A"/>
              </a:solidFill>
              <a:latin typeface="Arial" charset="0"/>
            </a:endParaRPr>
          </a:p>
        </p:txBody>
      </p:sp>
      <p:cxnSp>
        <p:nvCxnSpPr>
          <p:cNvPr id="101" name="Gerade Verbindung 100"/>
          <p:cNvCxnSpPr/>
          <p:nvPr/>
        </p:nvCxnSpPr>
        <p:spPr>
          <a:xfrm>
            <a:off x="152400" y="4732338"/>
            <a:ext cx="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
        <p:nvSpPr>
          <p:cNvPr id="102" name="Rectangle 23"/>
          <p:cNvSpPr>
            <a:spLocks noChangeArrowheads="1"/>
          </p:cNvSpPr>
          <p:nvPr/>
        </p:nvSpPr>
        <p:spPr bwMode="auto">
          <a:xfrm>
            <a:off x="7812088" y="4732338"/>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eaLnBrk="1" hangingPunct="1">
              <a:defRPr/>
            </a:pPr>
            <a:endParaRPr lang="de-DE" altLang="de-DE" sz="900" dirty="0">
              <a:solidFill>
                <a:srgbClr val="00407A"/>
              </a:solidFill>
              <a:latin typeface="Arial" charset="0"/>
            </a:endParaRPr>
          </a:p>
        </p:txBody>
      </p:sp>
      <p:sp>
        <p:nvSpPr>
          <p:cNvPr id="1029" name="AutoShape 8"/>
          <p:cNvSpPr>
            <a:spLocks noChangeAspect="1" noChangeArrowheads="1"/>
          </p:cNvSpPr>
          <p:nvPr/>
        </p:nvSpPr>
        <p:spPr bwMode="auto">
          <a:xfrm>
            <a:off x="8172450" y="123825"/>
            <a:ext cx="849313"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a.studienberatung.philosophie@uni-bamberg.de" TargetMode="External"/><Relationship Id="rId2" Type="http://schemas.openxmlformats.org/officeDocument/2006/relationships/hyperlink" Target="mailto:ba.studienberatung.philosophie@uni-bamberg.de" TargetMode="External"/><Relationship Id="rId1" Type="http://schemas.openxmlformats.org/officeDocument/2006/relationships/slideLayout" Target="../slideLayouts/slideLayout2.xml"/><Relationship Id="rId4" Type="http://schemas.openxmlformats.org/officeDocument/2006/relationships/hyperlink" Target="mailto:anerkennungen.philosophie@uni-bamberg.de" TargetMode="Externa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2700"/>
            <a:ext cx="9144000"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ctrTitle"/>
          </p:nvPr>
        </p:nvSpPr>
        <p:spPr bwMode="auto">
          <a:xfrm>
            <a:off x="395288" y="1923678"/>
            <a:ext cx="5900737" cy="9361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a:solidFill>
                  <a:srgbClr val="00457D"/>
                </a:solidFill>
                <a:latin typeface="Cambria" panose="02040503050406030204" pitchFamily="18" charset="0"/>
                <a:cs typeface="Arial" charset="0"/>
              </a:rPr>
              <a:t>Studieneinführung für Erstsemester</a:t>
            </a:r>
            <a:br>
              <a:rPr lang="de-DE" altLang="de-DE" dirty="0">
                <a:solidFill>
                  <a:srgbClr val="00457D"/>
                </a:solidFill>
                <a:latin typeface="Cambria" panose="02040503050406030204" pitchFamily="18" charset="0"/>
                <a:cs typeface="Arial" charset="0"/>
              </a:rPr>
            </a:br>
            <a:r>
              <a:rPr lang="de-DE" altLang="de-DE" dirty="0" err="1">
                <a:solidFill>
                  <a:srgbClr val="00457D"/>
                </a:solidFill>
                <a:latin typeface="Cambria" panose="02040503050406030204" pitchFamily="18" charset="0"/>
                <a:cs typeface="Arial" charset="0"/>
              </a:rPr>
              <a:t>SoSe</a:t>
            </a:r>
            <a:r>
              <a:rPr lang="de-DE" altLang="de-DE" dirty="0">
                <a:solidFill>
                  <a:srgbClr val="00457D"/>
                </a:solidFill>
                <a:latin typeface="Cambria" panose="02040503050406030204" pitchFamily="18" charset="0"/>
                <a:cs typeface="Arial" charset="0"/>
              </a:rPr>
              <a:t> 2020</a:t>
            </a:r>
          </a:p>
        </p:txBody>
      </p:sp>
      <p:sp>
        <p:nvSpPr>
          <p:cNvPr id="2052" name="Rectangle 3"/>
          <p:cNvSpPr>
            <a:spLocks noGrp="1" noChangeArrowheads="1"/>
          </p:cNvSpPr>
          <p:nvPr>
            <p:ph type="subTitle" idx="1"/>
          </p:nvPr>
        </p:nvSpPr>
        <p:spPr bwMode="auto">
          <a:xfrm>
            <a:off x="395536" y="3003798"/>
            <a:ext cx="5900737" cy="12241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2400" dirty="0">
                <a:solidFill>
                  <a:srgbClr val="00407A"/>
                </a:solidFill>
                <a:latin typeface="Cambria" panose="02040503050406030204" pitchFamily="18" charset="0"/>
                <a:cs typeface="Arial" charset="0"/>
              </a:rPr>
              <a:t>Fach </a:t>
            </a:r>
            <a:r>
              <a:rPr lang="de-DE" altLang="de-DE" sz="2400" b="1" dirty="0">
                <a:solidFill>
                  <a:srgbClr val="00407A"/>
                </a:solidFill>
                <a:latin typeface="Cambria" panose="02040503050406030204" pitchFamily="18" charset="0"/>
                <a:cs typeface="Arial" charset="0"/>
              </a:rPr>
              <a:t>Philosophie</a:t>
            </a:r>
          </a:p>
          <a:p>
            <a:r>
              <a:rPr lang="de-DE" altLang="de-DE" sz="1800" dirty="0">
                <a:solidFill>
                  <a:srgbClr val="00407A"/>
                </a:solidFill>
                <a:latin typeface="Cambria" panose="02040503050406030204" pitchFamily="18" charset="0"/>
                <a:cs typeface="Arial" charset="0"/>
              </a:rPr>
              <a:t>Bachelor- und Lehramtsstudiengänge</a:t>
            </a:r>
          </a:p>
        </p:txBody>
      </p:sp>
      <p:cxnSp>
        <p:nvCxnSpPr>
          <p:cNvPr id="9" name="Gerade Verbindung 8"/>
          <p:cNvCxnSpPr/>
          <p:nvPr/>
        </p:nvCxnSpPr>
        <p:spPr>
          <a:xfrm>
            <a:off x="250825" y="4659313"/>
            <a:ext cx="842486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pitchFamily="2" charset="0"/>
              </a:rPr>
              <a:t>Aufbau des Studiums </a:t>
            </a:r>
          </a:p>
        </p:txBody>
      </p:sp>
      <p:sp>
        <p:nvSpPr>
          <p:cNvPr id="3" name="Inhaltsplatzhalter 2"/>
          <p:cNvSpPr>
            <a:spLocks noGrp="1"/>
          </p:cNvSpPr>
          <p:nvPr>
            <p:ph idx="1"/>
          </p:nvPr>
        </p:nvSpPr>
        <p:spPr>
          <a:xfrm>
            <a:off x="827584" y="1203598"/>
            <a:ext cx="7467600" cy="3296123"/>
          </a:xfrm>
        </p:spPr>
        <p:txBody>
          <a:bodyPr/>
          <a:lstStyle/>
          <a:p>
            <a:r>
              <a:rPr lang="de-DE" sz="2000" dirty="0">
                <a:latin typeface="UB Scala Sans" pitchFamily="2" charset="0"/>
              </a:rPr>
              <a:t>Werke der Lektüre-</a:t>
            </a:r>
            <a:r>
              <a:rPr lang="de-DE" sz="2000" b="1" dirty="0">
                <a:latin typeface="UB Scala Sans" pitchFamily="2" charset="0"/>
              </a:rPr>
              <a:t>Kern</a:t>
            </a:r>
            <a:r>
              <a:rPr lang="de-DE" sz="2000" dirty="0">
                <a:latin typeface="UB Scala Sans" pitchFamily="2" charset="0"/>
              </a:rPr>
              <a:t>liste für den </a:t>
            </a:r>
            <a:r>
              <a:rPr lang="de-DE" sz="2000" b="1" dirty="0">
                <a:latin typeface="UB Scala Sans" pitchFamily="2" charset="0"/>
              </a:rPr>
              <a:t>BA</a:t>
            </a:r>
            <a:r>
              <a:rPr lang="de-DE" sz="2000" dirty="0">
                <a:latin typeface="UB Scala Sans" pitchFamily="2" charset="0"/>
              </a:rPr>
              <a:t>-Studiengang:</a:t>
            </a:r>
          </a:p>
          <a:p>
            <a:endParaRPr lang="de-DE" sz="2000" dirty="0">
              <a:latin typeface="UB Scala Sans" pitchFamily="2" charset="0"/>
            </a:endParaRPr>
          </a:p>
          <a:p>
            <a:endParaRPr lang="de-DE" dirty="0">
              <a:latin typeface="UB Scala Sans" pitchFamily="2" charset="0"/>
            </a:endParaRPr>
          </a:p>
          <a:p>
            <a:pPr marL="457200" lvl="1" indent="0">
              <a:buNone/>
            </a:pPr>
            <a:endParaRPr lang="de-DE" dirty="0">
              <a:latin typeface="UB Scala Sans" pitchFamily="2" charset="0"/>
            </a:endParaRPr>
          </a:p>
          <a:p>
            <a:pPr marL="457200" lvl="1" indent="0">
              <a:buNone/>
            </a:pPr>
            <a:endParaRPr lang="de-DE" sz="800" dirty="0">
              <a:latin typeface="UB Scala Sans" pitchFamily="2" charset="0"/>
            </a:endParaRPr>
          </a:p>
          <a:p>
            <a:pPr marL="457200" lvl="1" indent="0">
              <a:buFont typeface="Wingdings" pitchFamily="2" charset="2"/>
              <a:buChar char="Ø"/>
            </a:pPr>
            <a:r>
              <a:rPr lang="de-DE" sz="1600" dirty="0">
                <a:latin typeface="UB Scala Sans" pitchFamily="2" charset="0"/>
              </a:rPr>
              <a:t> Entweder: über Lektüregespräche</a:t>
            </a:r>
          </a:p>
          <a:p>
            <a:pPr marL="457200" lvl="1" indent="0">
              <a:buFont typeface="Wingdings" pitchFamily="2" charset="2"/>
              <a:buChar char="Ø"/>
            </a:pPr>
            <a:r>
              <a:rPr lang="de-DE" sz="1600" dirty="0">
                <a:latin typeface="UB Scala Sans" pitchFamily="2" charset="0"/>
              </a:rPr>
              <a:t> Oder: über entsprechende Seminare, die einen der Texte der Kernliste abhandeln</a:t>
            </a:r>
          </a:p>
          <a:p>
            <a:pPr marL="457200" lvl="1" indent="0">
              <a:buFont typeface="Wingdings" pitchFamily="2" charset="2"/>
              <a:buChar char="Ø"/>
            </a:pPr>
            <a:endParaRPr lang="de-DE" sz="1600" dirty="0">
              <a:latin typeface="UB Scala Sans" pitchFamily="2" charset="0"/>
            </a:endParaRPr>
          </a:p>
          <a:p>
            <a:pPr marL="457200" lvl="1" indent="0">
              <a:buFont typeface="Wingdings" pitchFamily="2" charset="2"/>
              <a:buChar char="Ø"/>
            </a:pPr>
            <a:r>
              <a:rPr lang="de-DE" sz="2000" dirty="0">
                <a:latin typeface="UB Scala Sans" pitchFamily="2" charset="0"/>
              </a:rPr>
              <a:t>Prüfungsmodalitäten für den </a:t>
            </a:r>
            <a:r>
              <a:rPr lang="de-DE" sz="2000" b="1" dirty="0">
                <a:latin typeface="UB Scala Sans" pitchFamily="2" charset="0"/>
              </a:rPr>
              <a:t>Bachelorstudiengang </a:t>
            </a:r>
            <a:r>
              <a:rPr lang="de-DE" sz="2000" dirty="0">
                <a:latin typeface="UB Scala Sans" pitchFamily="2" charset="0"/>
              </a:rPr>
              <a:t>(Portfolio) zum Nachlesen </a:t>
            </a:r>
            <a:r>
              <a:rPr lang="de-DE" sz="2000" dirty="0">
                <a:latin typeface="UB Scala Sans" pitchFamily="2" charset="0"/>
                <a:sym typeface="Wingdings" panose="05000000000000000000" pitchFamily="2" charset="2"/>
              </a:rPr>
              <a:t> MHB + VC-Kurs „Schwarzes Brett“</a:t>
            </a:r>
            <a:endParaRPr lang="de-DE" sz="2000" dirty="0">
              <a:latin typeface="UB Scala Sans" pitchFamily="2" charset="0"/>
            </a:endParaRPr>
          </a:p>
        </p:txBody>
      </p:sp>
      <p:graphicFrame>
        <p:nvGraphicFramePr>
          <p:cNvPr id="5" name="Diagramm 4"/>
          <p:cNvGraphicFramePr/>
          <p:nvPr>
            <p:extLst>
              <p:ext uri="{D42A27DB-BD31-4B8C-83A1-F6EECF244321}">
                <p14:modId xmlns:p14="http://schemas.microsoft.com/office/powerpoint/2010/main" val="2269656953"/>
              </p:ext>
            </p:extLst>
          </p:nvPr>
        </p:nvGraphicFramePr>
        <p:xfrm>
          <a:off x="755576" y="2031690"/>
          <a:ext cx="7704856" cy="702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301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
            <a:ext cx="9144000" cy="451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4768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
            <a:ext cx="9144000" cy="4521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5563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627534"/>
            <a:ext cx="7467600" cy="870942"/>
          </a:xfrm>
        </p:spPr>
        <p:txBody>
          <a:bodyPr/>
          <a:lstStyle/>
          <a:p>
            <a:r>
              <a:rPr lang="de-DE" dirty="0">
                <a:latin typeface="UB Scala Sans" panose="02000503050000020003" pitchFamily="2" charset="0"/>
              </a:rPr>
              <a:t>Was tue ich, wenn ich Leistungen für ein Modul erbracht habe?</a:t>
            </a:r>
          </a:p>
        </p:txBody>
      </p:sp>
      <p:sp>
        <p:nvSpPr>
          <p:cNvPr id="3" name="Inhaltsplatzhalter 2"/>
          <p:cNvSpPr>
            <a:spLocks noGrp="1"/>
          </p:cNvSpPr>
          <p:nvPr>
            <p:ph idx="1"/>
          </p:nvPr>
        </p:nvSpPr>
        <p:spPr>
          <a:xfrm>
            <a:off x="827584" y="1851671"/>
            <a:ext cx="7467600" cy="2808312"/>
          </a:xfrm>
        </p:spPr>
        <p:txBody>
          <a:bodyPr/>
          <a:lstStyle/>
          <a:p>
            <a:r>
              <a:rPr lang="de-DE" dirty="0">
                <a:latin typeface="UB Scala Sans" panose="02000503050000020003" pitchFamily="2" charset="0"/>
              </a:rPr>
              <a:t>Sie sammeln Scheine für jede Ihrer Veranstaltungen (legen Sie Ihren Essays immer einen Schein bei)</a:t>
            </a:r>
          </a:p>
          <a:p>
            <a:r>
              <a:rPr lang="de-DE" dirty="0">
                <a:latin typeface="UB Scala Sans" panose="02000503050000020003" pitchFamily="2" charset="0"/>
              </a:rPr>
              <a:t>Sie melden sich für die Modulprüfung in </a:t>
            </a:r>
            <a:r>
              <a:rPr lang="de-DE" dirty="0" err="1">
                <a:latin typeface="UB Scala Sans" panose="02000503050000020003" pitchFamily="2" charset="0"/>
              </a:rPr>
              <a:t>FlexNow</a:t>
            </a:r>
            <a:r>
              <a:rPr lang="de-DE" dirty="0">
                <a:latin typeface="UB Scala Sans" panose="02000503050000020003" pitchFamily="2" charset="0"/>
              </a:rPr>
              <a:t> an, wenn Sie den letzten der Scheine, die Sie für ein Modul benötigen, erhalten haben.</a:t>
            </a:r>
          </a:p>
          <a:p>
            <a:r>
              <a:rPr lang="de-DE" dirty="0">
                <a:latin typeface="UB Scala Sans" panose="02000503050000020003" pitchFamily="2" charset="0"/>
              </a:rPr>
              <a:t>Die Modulnote wird von der Prüfungskoordinator*in errechnet (aus den drei erbrachten Leistungen pro Modul) und an das Prüfungsamt übermittelt</a:t>
            </a:r>
          </a:p>
        </p:txBody>
      </p:sp>
    </p:spTree>
    <p:extLst>
      <p:ext uri="{BB962C8B-B14F-4D97-AF65-F5344CB8AC3E}">
        <p14:creationId xmlns:p14="http://schemas.microsoft.com/office/powerpoint/2010/main" val="244446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charset="0"/>
              </a:rPr>
              <a:t>Anerkennung anderer Studienleistungen </a:t>
            </a:r>
            <a:br>
              <a:rPr lang="de-DE" dirty="0">
                <a:latin typeface="UB Scala Sans" charset="0"/>
              </a:rPr>
            </a:br>
            <a:endParaRPr lang="de-DE" dirty="0"/>
          </a:p>
        </p:txBody>
      </p:sp>
      <p:sp>
        <p:nvSpPr>
          <p:cNvPr id="3" name="Inhaltsplatzhalter 2"/>
          <p:cNvSpPr>
            <a:spLocks noGrp="1"/>
          </p:cNvSpPr>
          <p:nvPr>
            <p:ph idx="1"/>
          </p:nvPr>
        </p:nvSpPr>
        <p:spPr>
          <a:xfrm>
            <a:off x="827584" y="1059582"/>
            <a:ext cx="7467600" cy="3150687"/>
          </a:xfrm>
        </p:spPr>
        <p:txBody>
          <a:bodyPr/>
          <a:lstStyle/>
          <a:p>
            <a:pPr>
              <a:spcBef>
                <a:spcPts val="438"/>
              </a:spcBef>
              <a:buSzPct val="45000"/>
              <a:buFont typeface="Symbol" charset="0"/>
              <a:buChar char=""/>
            </a:pPr>
            <a:r>
              <a:rPr lang="de-DE" sz="2000" dirty="0">
                <a:latin typeface="UB Scala Sans" charset="0"/>
              </a:rPr>
              <a:t>Auslandsaufenthalt </a:t>
            </a:r>
          </a:p>
          <a:p>
            <a:pPr lvl="1">
              <a:spcBef>
                <a:spcPts val="438"/>
              </a:spcBef>
            </a:pPr>
            <a:r>
              <a:rPr lang="de-DE" dirty="0">
                <a:latin typeface="UB Scala Sans" charset="0"/>
              </a:rPr>
              <a:t>→ </a:t>
            </a:r>
            <a:r>
              <a:rPr lang="de-DE" b="1" u="sng" dirty="0">
                <a:latin typeface="UB Scala Sans" charset="0"/>
              </a:rPr>
              <a:t>Vorher</a:t>
            </a:r>
            <a:r>
              <a:rPr lang="de-DE" dirty="0">
                <a:latin typeface="UB Scala Sans" charset="0"/>
              </a:rPr>
              <a:t> Anerkennungsvereinbarung!</a:t>
            </a:r>
          </a:p>
          <a:p>
            <a:pPr>
              <a:spcBef>
                <a:spcPts val="438"/>
              </a:spcBef>
              <a:buSzPct val="45000"/>
              <a:buFont typeface="Symbol" charset="0"/>
              <a:buChar char=""/>
            </a:pPr>
            <a:r>
              <a:rPr lang="de-DE" sz="2000" dirty="0">
                <a:latin typeface="UB Scala Sans" charset="0"/>
              </a:rPr>
              <a:t>Andere Universitäten in Deutschland </a:t>
            </a:r>
          </a:p>
          <a:p>
            <a:pPr lvl="1">
              <a:spcBef>
                <a:spcPts val="438"/>
              </a:spcBef>
            </a:pPr>
            <a:r>
              <a:rPr lang="de-DE" dirty="0">
                <a:latin typeface="UB Scala Sans" charset="0"/>
              </a:rPr>
              <a:t>→ Anerkennung und Zuordnung je nach Einzelfall</a:t>
            </a:r>
          </a:p>
          <a:p>
            <a:pPr>
              <a:spcBef>
                <a:spcPts val="438"/>
              </a:spcBef>
              <a:buSzPct val="45000"/>
              <a:buFont typeface="Symbol" charset="0"/>
              <a:buChar char=""/>
            </a:pPr>
            <a:r>
              <a:rPr lang="de-DE" sz="2000" dirty="0">
                <a:latin typeface="UB Scala Sans" charset="0"/>
              </a:rPr>
              <a:t>Andere Fächer an der Universität Bamberg</a:t>
            </a:r>
          </a:p>
          <a:p>
            <a:pPr marL="457200" indent="0">
              <a:spcAft>
                <a:spcPts val="1425"/>
              </a:spcAft>
              <a:buNone/>
            </a:pPr>
            <a:r>
              <a:rPr lang="de-DE" sz="2000" dirty="0">
                <a:latin typeface="UB Scala Sans" charset="0"/>
              </a:rPr>
              <a:t>→ Wenn ein Modul der Philosophie betreffend: Anerkennung und Zuordnung im Einzelfall durch die Philosophie</a:t>
            </a:r>
          </a:p>
          <a:p>
            <a:pPr marL="457200" indent="0">
              <a:spcAft>
                <a:spcPts val="1425"/>
              </a:spcAft>
              <a:buNone/>
            </a:pPr>
            <a:r>
              <a:rPr lang="de-DE" sz="2000" dirty="0">
                <a:latin typeface="UB Scala Sans" charset="0"/>
              </a:rPr>
              <a:t>→ Wenn ein Modul eines anderen Faches betreffend: Anerkennung und Zuordnung durch das jeweilige Fach</a:t>
            </a:r>
          </a:p>
          <a:p>
            <a:pPr marL="457200" indent="-325438">
              <a:spcAft>
                <a:spcPts val="1425"/>
              </a:spcAft>
              <a:buNone/>
            </a:pPr>
            <a:r>
              <a:rPr lang="de-DE" sz="2000" dirty="0">
                <a:latin typeface="UB Scala Sans" charset="0"/>
              </a:rPr>
              <a:t>=&gt; Sprechstunde zur Anerkennung</a:t>
            </a:r>
          </a:p>
          <a:p>
            <a:endParaRPr lang="de-DE" dirty="0"/>
          </a:p>
        </p:txBody>
      </p:sp>
    </p:spTree>
    <p:extLst>
      <p:ext uri="{BB962C8B-B14F-4D97-AF65-F5344CB8AC3E}">
        <p14:creationId xmlns:p14="http://schemas.microsoft.com/office/powerpoint/2010/main" val="417361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27584" y="411510"/>
            <a:ext cx="7467600" cy="4212468"/>
          </a:xfrm>
        </p:spPr>
        <p:txBody>
          <a:bodyPr/>
          <a:lstStyle/>
          <a:p>
            <a:pPr marL="0" indent="0" algn="ctr">
              <a:buNone/>
            </a:pPr>
            <a:r>
              <a:rPr lang="de-DE" b="1" dirty="0">
                <a:latin typeface="UB Scala Sans" panose="02000503050000020003" pitchFamily="2" charset="0"/>
              </a:rPr>
              <a:t>Bei Fragen und Problemen:</a:t>
            </a:r>
          </a:p>
          <a:p>
            <a:pPr marL="0" indent="0">
              <a:buNone/>
            </a:pPr>
            <a:endParaRPr lang="de-DE" dirty="0">
              <a:latin typeface="UB Scala Sans" panose="02000503050000020003" pitchFamily="2" charset="0"/>
            </a:endParaRPr>
          </a:p>
          <a:p>
            <a:r>
              <a:rPr lang="de-DE" dirty="0">
                <a:latin typeface="UB Scala Sans" panose="02000503050000020003" pitchFamily="2" charset="0"/>
              </a:rPr>
              <a:t>Ruhig bleiben!</a:t>
            </a:r>
          </a:p>
          <a:p>
            <a:endParaRPr lang="de-DE" dirty="0">
              <a:latin typeface="UB Scala Sans" panose="02000503050000020003" pitchFamily="2" charset="0"/>
            </a:endParaRPr>
          </a:p>
          <a:p>
            <a:r>
              <a:rPr lang="de-DE" dirty="0">
                <a:latin typeface="UB Scala Sans" panose="02000503050000020003" pitchFamily="2" charset="0"/>
              </a:rPr>
              <a:t>Informationsquellen (in dieser Reihenfolge):</a:t>
            </a:r>
          </a:p>
          <a:p>
            <a:pPr marL="857250" lvl="1" indent="-457200">
              <a:buFont typeface="+mj-lt"/>
              <a:buAutoNum type="arabicPeriod"/>
            </a:pPr>
            <a:r>
              <a:rPr lang="de-DE" dirty="0">
                <a:latin typeface="UB Scala Sans" panose="02000503050000020003" pitchFamily="2" charset="0"/>
              </a:rPr>
              <a:t>Tutorium </a:t>
            </a:r>
          </a:p>
          <a:p>
            <a:pPr marL="857250" lvl="1" indent="-457200">
              <a:buFont typeface="+mj-lt"/>
              <a:buAutoNum type="arabicPeriod"/>
            </a:pPr>
            <a:r>
              <a:rPr lang="de-DE" dirty="0">
                <a:latin typeface="UB Scala Sans" panose="02000503050000020003" pitchFamily="2" charset="0"/>
              </a:rPr>
              <a:t>Modulhandbuch</a:t>
            </a:r>
          </a:p>
          <a:p>
            <a:pPr marL="857250" lvl="1" indent="-457200">
              <a:buFont typeface="+mj-lt"/>
              <a:buAutoNum type="arabicPeriod"/>
            </a:pPr>
            <a:r>
              <a:rPr lang="de-DE" dirty="0">
                <a:latin typeface="UB Scala Sans" panose="02000503050000020003" pitchFamily="2" charset="0"/>
              </a:rPr>
              <a:t>FAQ, Ablaufpläne für Modulprüfungen </a:t>
            </a:r>
          </a:p>
          <a:p>
            <a:pPr marL="857250" lvl="1" indent="-457200">
              <a:buFont typeface="+mj-lt"/>
              <a:buAutoNum type="arabicPeriod"/>
            </a:pPr>
            <a:r>
              <a:rPr lang="de-DE" dirty="0">
                <a:latin typeface="UB Scala Sans" panose="02000503050000020003" pitchFamily="2" charset="0"/>
              </a:rPr>
              <a:t>Studienberatung</a:t>
            </a:r>
          </a:p>
          <a:p>
            <a:pPr marL="0" indent="0">
              <a:buNone/>
            </a:pPr>
            <a:endParaRPr lang="de-DE" dirty="0">
              <a:latin typeface="UB Scala Sans" panose="02000503050000020003" pitchFamily="2" charset="0"/>
            </a:endParaRPr>
          </a:p>
          <a:p>
            <a:pPr marL="0" indent="0">
              <a:buNone/>
            </a:pPr>
            <a:r>
              <a:rPr lang="de-DE" dirty="0">
                <a:latin typeface="UB Scala Sans" panose="02000503050000020003" pitchFamily="2" charset="0"/>
              </a:rPr>
              <a:t>Stöbern Sie mal ein bisschen auf der Homepage...</a:t>
            </a:r>
          </a:p>
          <a:p>
            <a:pPr marL="0" indent="0">
              <a:buNone/>
            </a:pPr>
            <a:endParaRPr lang="de-DE" dirty="0">
              <a:latin typeface="UB Scala Sans" panose="02000503050000020003" pitchFamily="2" charset="0"/>
            </a:endParaRPr>
          </a:p>
        </p:txBody>
      </p:sp>
    </p:spTree>
    <p:extLst>
      <p:ext uri="{BB962C8B-B14F-4D97-AF65-F5344CB8AC3E}">
        <p14:creationId xmlns:p14="http://schemas.microsoft.com/office/powerpoint/2010/main" val="262350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95536" y="267494"/>
            <a:ext cx="8208912" cy="4320480"/>
          </a:xfrm>
        </p:spPr>
        <p:txBody>
          <a:bodyPr/>
          <a:lstStyle/>
          <a:p>
            <a:r>
              <a:rPr lang="de-DE" b="1" dirty="0">
                <a:latin typeface="UB Scala Sans" pitchFamily="2" charset="0"/>
              </a:rPr>
              <a:t>Studienfachberatung Bachelor: </a:t>
            </a:r>
          </a:p>
          <a:p>
            <a:pPr marL="0" indent="0">
              <a:buNone/>
            </a:pPr>
            <a:r>
              <a:rPr lang="de-DE" dirty="0">
                <a:latin typeface="UB Scala Sans" pitchFamily="2" charset="0"/>
              </a:rPr>
              <a:t>	PD Dr. Marko J. Fuchs	</a:t>
            </a:r>
          </a:p>
          <a:p>
            <a:pPr marL="0" indent="0">
              <a:buNone/>
            </a:pPr>
            <a:r>
              <a:rPr lang="de-DE" sz="2000" i="1" dirty="0">
                <a:latin typeface="UB Scala Sans" pitchFamily="2" charset="0"/>
              </a:rPr>
              <a:t>	Sprechstunde: nach Vereinbarung, Raum U2/02.24</a:t>
            </a:r>
          </a:p>
          <a:p>
            <a:pPr marL="0" indent="0">
              <a:buNone/>
            </a:pPr>
            <a:r>
              <a:rPr lang="de-DE" sz="2000" i="1" dirty="0">
                <a:solidFill>
                  <a:schemeClr val="bg1">
                    <a:lumMod val="10000"/>
                  </a:schemeClr>
                </a:solidFill>
                <a:latin typeface="UB Scala Sans" pitchFamily="2" charset="0"/>
              </a:rPr>
              <a:t>	</a:t>
            </a:r>
            <a:r>
              <a:rPr lang="de-DE" sz="2000" b="1" i="1" dirty="0">
                <a:solidFill>
                  <a:schemeClr val="accent4"/>
                </a:solidFill>
                <a:latin typeface="UB Scala Sans" pitchFamily="2" charset="0"/>
                <a:hlinkClick r:id="rId2"/>
              </a:rPr>
              <a:t>ba.studienberatung.philosophie@uni-bamberg.de</a:t>
            </a:r>
            <a:r>
              <a:rPr lang="de-DE" sz="2000" b="1" i="1" dirty="0">
                <a:solidFill>
                  <a:schemeClr val="accent4"/>
                </a:solidFill>
                <a:latin typeface="UB Scala Sans" pitchFamily="2" charset="0"/>
              </a:rPr>
              <a:t>  </a:t>
            </a:r>
            <a:endParaRPr lang="de-DE" b="1" dirty="0">
              <a:latin typeface="UB Scala Sans" pitchFamily="2" charset="0"/>
            </a:endParaRPr>
          </a:p>
          <a:p>
            <a:r>
              <a:rPr lang="de-DE" b="1" dirty="0">
                <a:latin typeface="UB Scala Sans" pitchFamily="2" charset="0"/>
              </a:rPr>
              <a:t>Studienfachberatung Lehramt:</a:t>
            </a:r>
          </a:p>
          <a:p>
            <a:pPr marL="0" indent="0">
              <a:buNone/>
            </a:pPr>
            <a:r>
              <a:rPr lang="de-DE" b="1" dirty="0">
                <a:latin typeface="UB Scala Sans" pitchFamily="2" charset="0"/>
              </a:rPr>
              <a:t>	</a:t>
            </a:r>
            <a:r>
              <a:rPr lang="de-DE" dirty="0">
                <a:latin typeface="UB Scala Sans" pitchFamily="2" charset="0"/>
              </a:rPr>
              <a:t>Sebastian Meisel M.A.</a:t>
            </a:r>
          </a:p>
          <a:p>
            <a:pPr marL="0" indent="0">
              <a:buNone/>
            </a:pPr>
            <a:r>
              <a:rPr lang="de-DE" b="1" dirty="0">
                <a:latin typeface="UB Scala Sans" pitchFamily="2" charset="0"/>
              </a:rPr>
              <a:t>	</a:t>
            </a:r>
            <a:r>
              <a:rPr lang="de-DE" i="1" dirty="0">
                <a:latin typeface="UB Scala Sans" pitchFamily="2" charset="0"/>
              </a:rPr>
              <a:t>Sprechstunde: Dienstag 13-14 Uhr o. nach </a:t>
            </a:r>
            <a:r>
              <a:rPr lang="de-DE" i="1" dirty="0" smtClean="0">
                <a:latin typeface="UB Scala Sans" pitchFamily="2" charset="0"/>
              </a:rPr>
              <a:t>Vereinbarung</a:t>
            </a:r>
          </a:p>
          <a:p>
            <a:pPr marL="0" indent="0">
              <a:buNone/>
            </a:pPr>
            <a:r>
              <a:rPr lang="de-DE" i="1" dirty="0">
                <a:latin typeface="UB Scala Sans" pitchFamily="2" charset="0"/>
              </a:rPr>
              <a:t>	</a:t>
            </a:r>
            <a:r>
              <a:rPr lang="de-DE" b="1" i="1" dirty="0" smtClean="0">
                <a:latin typeface="UB Scala Sans" pitchFamily="2" charset="0"/>
                <a:hlinkClick r:id="rId3"/>
              </a:rPr>
              <a:t>la.studienberatung.philosophie@uni-bamberg.de</a:t>
            </a:r>
            <a:r>
              <a:rPr lang="de-DE" b="1" i="1" dirty="0" smtClean="0">
                <a:latin typeface="UB Scala Sans" pitchFamily="2" charset="0"/>
              </a:rPr>
              <a:t> </a:t>
            </a:r>
            <a:endParaRPr lang="de-DE" b="1" i="1" dirty="0">
              <a:latin typeface="UB Scala Sans" pitchFamily="2" charset="0"/>
            </a:endParaRPr>
          </a:p>
          <a:p>
            <a:r>
              <a:rPr lang="de-DE" b="1" dirty="0" smtClean="0">
                <a:latin typeface="UB Scala Sans" pitchFamily="2" charset="0"/>
              </a:rPr>
              <a:t>Anerkennungen</a:t>
            </a:r>
            <a:r>
              <a:rPr lang="de-DE" b="1" dirty="0">
                <a:latin typeface="UB Scala Sans" pitchFamily="2" charset="0"/>
              </a:rPr>
              <a:t>:</a:t>
            </a:r>
          </a:p>
          <a:p>
            <a:pPr marL="457200" lvl="1" indent="0">
              <a:buNone/>
            </a:pPr>
            <a:r>
              <a:rPr lang="de-DE" dirty="0">
                <a:latin typeface="UB Scala Sans" pitchFamily="2" charset="0"/>
              </a:rPr>
              <a:t>	Dr. Martin Düchs</a:t>
            </a:r>
          </a:p>
          <a:p>
            <a:pPr marL="457200" lvl="1" indent="0">
              <a:buNone/>
            </a:pPr>
            <a:r>
              <a:rPr lang="de-DE" dirty="0">
                <a:latin typeface="UB Scala Sans" pitchFamily="2" charset="0"/>
              </a:rPr>
              <a:t>	</a:t>
            </a:r>
            <a:r>
              <a:rPr lang="de-DE" i="1" dirty="0">
                <a:latin typeface="UB Scala Sans" pitchFamily="2" charset="0"/>
              </a:rPr>
              <a:t>Sprechstunde: nach Vereinbarung, Raum U2/02.24</a:t>
            </a:r>
            <a:endParaRPr lang="de-DE" b="1" i="1" dirty="0">
              <a:latin typeface="UB Scala Sans" pitchFamily="2" charset="0"/>
            </a:endParaRPr>
          </a:p>
          <a:p>
            <a:pPr marL="57150" indent="0">
              <a:buNone/>
            </a:pPr>
            <a:r>
              <a:rPr lang="de-DE" b="1" i="1" dirty="0">
                <a:latin typeface="UB Scala Sans" pitchFamily="2" charset="0"/>
              </a:rPr>
              <a:t>	</a:t>
            </a:r>
            <a:r>
              <a:rPr lang="de-DE" sz="2000" b="1" i="1" dirty="0">
                <a:latin typeface="UB Scala Sans" pitchFamily="2" charset="0"/>
                <a:hlinkClick r:id="rId4"/>
              </a:rPr>
              <a:t>anerkennungen.philosophie@uni-bamberg.de</a:t>
            </a:r>
            <a:r>
              <a:rPr lang="de-DE" sz="2000" b="1" i="1" dirty="0">
                <a:latin typeface="UB Scala Sans" pitchFamily="2" charset="0"/>
              </a:rPr>
              <a:t> </a:t>
            </a:r>
          </a:p>
        </p:txBody>
      </p:sp>
    </p:spTree>
    <p:extLst>
      <p:ext uri="{BB962C8B-B14F-4D97-AF65-F5344CB8AC3E}">
        <p14:creationId xmlns:p14="http://schemas.microsoft.com/office/powerpoint/2010/main" val="2839578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pitchFamily="2" charset="0"/>
              </a:rPr>
              <a:t>Philosophie – Inhaltliche Einführung</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805579623"/>
              </p:ext>
            </p:extLst>
          </p:nvPr>
        </p:nvGraphicFramePr>
        <p:xfrm>
          <a:off x="395536" y="843558"/>
          <a:ext cx="8496944"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m 4"/>
          <p:cNvGraphicFramePr/>
          <p:nvPr>
            <p:extLst>
              <p:ext uri="{D42A27DB-BD31-4B8C-83A1-F6EECF244321}">
                <p14:modId xmlns:p14="http://schemas.microsoft.com/office/powerpoint/2010/main" val="556428083"/>
              </p:ext>
            </p:extLst>
          </p:nvPr>
        </p:nvGraphicFramePr>
        <p:xfrm>
          <a:off x="2555776" y="1779662"/>
          <a:ext cx="2232248" cy="1764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9676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pitchFamily="2" charset="0"/>
              </a:rPr>
              <a:t>Studienkonzept</a:t>
            </a:r>
          </a:p>
        </p:txBody>
      </p:sp>
      <p:graphicFrame>
        <p:nvGraphicFramePr>
          <p:cNvPr id="4" name="Diagramm 3"/>
          <p:cNvGraphicFramePr/>
          <p:nvPr>
            <p:extLst>
              <p:ext uri="{D42A27DB-BD31-4B8C-83A1-F6EECF244321}">
                <p14:modId xmlns:p14="http://schemas.microsoft.com/office/powerpoint/2010/main" val="2518390233"/>
              </p:ext>
            </p:extLst>
          </p:nvPr>
        </p:nvGraphicFramePr>
        <p:xfrm>
          <a:off x="323528" y="1131590"/>
          <a:ext cx="8352928" cy="3528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0972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pitchFamily="2" charset="0"/>
              </a:rPr>
              <a:t>Aufbau des Studiums - Grundlagenmodule</a:t>
            </a:r>
          </a:p>
        </p:txBody>
      </p:sp>
      <p:sp>
        <p:nvSpPr>
          <p:cNvPr id="3" name="Inhaltsplatzhalter 2"/>
          <p:cNvSpPr>
            <a:spLocks noGrp="1"/>
          </p:cNvSpPr>
          <p:nvPr>
            <p:ph idx="1"/>
          </p:nvPr>
        </p:nvSpPr>
        <p:spPr>
          <a:xfrm>
            <a:off x="827584" y="843558"/>
            <a:ext cx="7467600" cy="4104456"/>
          </a:xfrm>
        </p:spPr>
        <p:txBody>
          <a:bodyPr/>
          <a:lstStyle/>
          <a:p>
            <a:endParaRPr lang="de-DE" sz="1800" dirty="0">
              <a:latin typeface="UB Scala Sans" pitchFamily="2" charset="0"/>
            </a:endParaRPr>
          </a:p>
          <a:p>
            <a:r>
              <a:rPr lang="de-DE" sz="2400" dirty="0">
                <a:latin typeface="UB Scala Sans" pitchFamily="2" charset="0"/>
              </a:rPr>
              <a:t>Aufbau der Module nicht konsekutiv!</a:t>
            </a:r>
          </a:p>
          <a:p>
            <a:pPr marL="0" indent="0">
              <a:buNone/>
            </a:pPr>
            <a:endParaRPr lang="de-DE" b="1" dirty="0">
              <a:latin typeface="UB Scala Sans" pitchFamily="2" charset="0"/>
            </a:endParaRPr>
          </a:p>
          <a:p>
            <a:r>
              <a:rPr lang="de-DE" b="1" dirty="0">
                <a:latin typeface="UB Scala Sans" pitchFamily="2" charset="0"/>
              </a:rPr>
              <a:t>Basismodul 1 </a:t>
            </a:r>
            <a:r>
              <a:rPr lang="de-DE" dirty="0">
                <a:latin typeface="UB Scala Sans" pitchFamily="2" charset="0"/>
              </a:rPr>
              <a:t>(10 Punkte)</a:t>
            </a:r>
          </a:p>
          <a:p>
            <a:endParaRPr lang="de-DE" sz="900" dirty="0">
              <a:latin typeface="UB Scala Sans" pitchFamily="2" charset="0"/>
            </a:endParaRPr>
          </a:p>
          <a:p>
            <a:pPr lvl="2">
              <a:buFont typeface="Wingdings" panose="05000000000000000000" pitchFamily="2" charset="2"/>
              <a:buChar char="Ø"/>
            </a:pPr>
            <a:r>
              <a:rPr lang="de-DE" dirty="0">
                <a:latin typeface="UB Scala Sans" pitchFamily="2" charset="0"/>
              </a:rPr>
              <a:t>V „Einführung in die Philosophie“  </a:t>
            </a:r>
            <a:r>
              <a:rPr lang="de-DE" sz="1300" i="1" dirty="0">
                <a:latin typeface="UB Scala Sans" pitchFamily="2" charset="0"/>
              </a:rPr>
              <a:t>(immer im </a:t>
            </a:r>
            <a:r>
              <a:rPr lang="de-DE" sz="1300" i="1" dirty="0" err="1">
                <a:latin typeface="UB Scala Sans" pitchFamily="2" charset="0"/>
              </a:rPr>
              <a:t>WiSe</a:t>
            </a:r>
            <a:r>
              <a:rPr lang="de-DE" sz="1300" i="1" dirty="0">
                <a:latin typeface="UB Scala Sans" pitchFamily="2" charset="0"/>
              </a:rPr>
              <a:t>!)</a:t>
            </a:r>
            <a:endParaRPr lang="de-DE" sz="1300" dirty="0">
              <a:latin typeface="UB Scala Sans" pitchFamily="2" charset="0"/>
            </a:endParaRPr>
          </a:p>
          <a:p>
            <a:pPr lvl="2">
              <a:buFont typeface="Wingdings" panose="05000000000000000000" pitchFamily="2" charset="2"/>
              <a:buChar char="Ø"/>
            </a:pPr>
            <a:r>
              <a:rPr lang="de-DE" dirty="0">
                <a:latin typeface="UB Scala Sans" pitchFamily="2" charset="0"/>
              </a:rPr>
              <a:t>S „Einführung in die (formale) Logik“ </a:t>
            </a:r>
            <a:r>
              <a:rPr lang="de-DE" sz="1400" i="1" dirty="0">
                <a:latin typeface="UB Scala Sans" pitchFamily="2" charset="0"/>
              </a:rPr>
              <a:t>(immer im </a:t>
            </a:r>
            <a:r>
              <a:rPr lang="de-DE" sz="1400" i="1" dirty="0" err="1">
                <a:latin typeface="UB Scala Sans" pitchFamily="2" charset="0"/>
              </a:rPr>
              <a:t>SoSe</a:t>
            </a:r>
            <a:r>
              <a:rPr lang="de-DE" sz="1400" i="1" dirty="0">
                <a:latin typeface="UB Scala Sans" pitchFamily="2" charset="0"/>
              </a:rPr>
              <a:t>!)</a:t>
            </a:r>
            <a:endParaRPr lang="de-DE" dirty="0">
              <a:latin typeface="UB Scala Sans" pitchFamily="2" charset="0"/>
            </a:endParaRPr>
          </a:p>
          <a:p>
            <a:pPr lvl="2">
              <a:buFont typeface="Wingdings" panose="05000000000000000000" pitchFamily="2" charset="2"/>
              <a:buChar char="Ø"/>
            </a:pPr>
            <a:r>
              <a:rPr lang="de-DE" dirty="0">
                <a:latin typeface="UB Scala Sans" pitchFamily="2" charset="0"/>
              </a:rPr>
              <a:t>S „Essayschreibwerkstatt“</a:t>
            </a:r>
          </a:p>
          <a:p>
            <a:pPr lvl="2">
              <a:buFont typeface="Wingdings" panose="05000000000000000000" pitchFamily="2" charset="2"/>
              <a:buChar char="Ø"/>
            </a:pPr>
            <a:endParaRPr lang="de-DE" sz="900" dirty="0">
              <a:latin typeface="UB Scala Sans" pitchFamily="2" charset="0"/>
            </a:endParaRPr>
          </a:p>
          <a:p>
            <a:pPr marL="914400" lvl="2" indent="0">
              <a:buNone/>
            </a:pPr>
            <a:r>
              <a:rPr lang="de-DE" b="1" i="1" dirty="0">
                <a:latin typeface="UB Scala Sans" pitchFamily="2" charset="0"/>
              </a:rPr>
              <a:t>Prüfung: Portfolio aus einem Vorlesungsessay zum Logikseminar sowie drei Essays von 1.500 – 2.500 Wörtern im Essaykurs (weitere Infos dort)</a:t>
            </a:r>
          </a:p>
          <a:p>
            <a:pPr lvl="1">
              <a:buFont typeface="Wingdings" panose="05000000000000000000" pitchFamily="2" charset="2"/>
              <a:buChar char="Ø"/>
            </a:pPr>
            <a:endParaRPr lang="de-DE" dirty="0">
              <a:latin typeface="UB Scala Sans" pitchFamily="2" charset="0"/>
            </a:endParaRPr>
          </a:p>
        </p:txBody>
      </p:sp>
    </p:spTree>
    <p:extLst>
      <p:ext uri="{BB962C8B-B14F-4D97-AF65-F5344CB8AC3E}">
        <p14:creationId xmlns:p14="http://schemas.microsoft.com/office/powerpoint/2010/main" val="2636691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UB Scala Sans" pitchFamily="2" charset="0"/>
              </a:rPr>
              <a:t>Aufbau des Studiums - Grundlagenmodule</a:t>
            </a:r>
          </a:p>
        </p:txBody>
      </p:sp>
      <p:sp>
        <p:nvSpPr>
          <p:cNvPr id="3" name="Inhaltsplatzhalter 2"/>
          <p:cNvSpPr>
            <a:spLocks noGrp="1"/>
          </p:cNvSpPr>
          <p:nvPr>
            <p:ph idx="1"/>
          </p:nvPr>
        </p:nvSpPr>
        <p:spPr>
          <a:xfrm>
            <a:off x="827584" y="843558"/>
            <a:ext cx="7467600" cy="4104456"/>
          </a:xfrm>
        </p:spPr>
        <p:txBody>
          <a:bodyPr/>
          <a:lstStyle/>
          <a:p>
            <a:pPr marL="0" indent="0">
              <a:buNone/>
            </a:pPr>
            <a:endParaRPr lang="de-DE" sz="2400" dirty="0">
              <a:latin typeface="UB Scala Sans" pitchFamily="2" charset="0"/>
            </a:endParaRPr>
          </a:p>
          <a:p>
            <a:pPr marL="0" indent="0">
              <a:buNone/>
            </a:pPr>
            <a:endParaRPr lang="de-DE" b="1" dirty="0">
              <a:latin typeface="UB Scala Sans" pitchFamily="2" charset="0"/>
            </a:endParaRPr>
          </a:p>
          <a:p>
            <a:r>
              <a:rPr lang="de-DE" b="1" dirty="0">
                <a:latin typeface="UB Scala Sans" pitchFamily="2" charset="0"/>
              </a:rPr>
              <a:t>Basismodul Lehramt 1 </a:t>
            </a:r>
            <a:r>
              <a:rPr lang="de-DE" dirty="0">
                <a:latin typeface="UB Scala Sans" pitchFamily="2" charset="0"/>
              </a:rPr>
              <a:t>(10 Punkte) </a:t>
            </a:r>
            <a:r>
              <a:rPr lang="de-DE" dirty="0">
                <a:latin typeface="UB Scala Sans" pitchFamily="2" charset="0"/>
                <a:sym typeface="Wingdings" panose="05000000000000000000" pitchFamily="2" charset="2"/>
              </a:rPr>
              <a:t> </a:t>
            </a:r>
            <a:r>
              <a:rPr lang="de-DE" dirty="0" smtClean="0">
                <a:latin typeface="UB Scala Sans" pitchFamily="2" charset="0"/>
                <a:sym typeface="Wingdings" panose="05000000000000000000" pitchFamily="2" charset="2"/>
              </a:rPr>
              <a:t>Alle Lehramts-studiengänge </a:t>
            </a:r>
            <a:r>
              <a:rPr lang="de-DE" dirty="0">
                <a:latin typeface="UB Scala Sans" pitchFamily="2" charset="0"/>
                <a:sym typeface="Wingdings" panose="05000000000000000000" pitchFamily="2" charset="2"/>
              </a:rPr>
              <a:t>und Erweiterungsstudium Ethik</a:t>
            </a:r>
          </a:p>
          <a:p>
            <a:endParaRPr lang="de-DE" dirty="0">
              <a:latin typeface="UB Scala Sans" pitchFamily="2" charset="0"/>
            </a:endParaRPr>
          </a:p>
          <a:p>
            <a:pPr lvl="2">
              <a:buFont typeface="Wingdings" panose="05000000000000000000" pitchFamily="2" charset="2"/>
              <a:buChar char="Ø"/>
            </a:pPr>
            <a:r>
              <a:rPr lang="de-DE" dirty="0">
                <a:latin typeface="UB Scala Sans" pitchFamily="2" charset="0"/>
              </a:rPr>
              <a:t>V „Einführung in die Philosophie“  </a:t>
            </a:r>
            <a:r>
              <a:rPr lang="de-DE" sz="1300" i="1" dirty="0">
                <a:latin typeface="UB Scala Sans" pitchFamily="2" charset="0"/>
              </a:rPr>
              <a:t>(immer im </a:t>
            </a:r>
            <a:r>
              <a:rPr lang="de-DE" sz="1300" i="1" dirty="0" err="1">
                <a:latin typeface="UB Scala Sans" pitchFamily="2" charset="0"/>
              </a:rPr>
              <a:t>WiSe</a:t>
            </a:r>
            <a:r>
              <a:rPr lang="de-DE" sz="1300" i="1" dirty="0">
                <a:latin typeface="UB Scala Sans" pitchFamily="2" charset="0"/>
              </a:rPr>
              <a:t>!)</a:t>
            </a:r>
            <a:endParaRPr lang="de-DE" sz="1300" dirty="0">
              <a:latin typeface="UB Scala Sans" pitchFamily="2" charset="0"/>
            </a:endParaRPr>
          </a:p>
          <a:p>
            <a:pPr lvl="2">
              <a:buFont typeface="Wingdings" panose="05000000000000000000" pitchFamily="2" charset="2"/>
              <a:buChar char="Ø"/>
            </a:pPr>
            <a:r>
              <a:rPr lang="de-DE" dirty="0">
                <a:latin typeface="UB Scala Sans" pitchFamily="2" charset="0"/>
              </a:rPr>
              <a:t>S „Essayschreibwerkstatt“</a:t>
            </a:r>
          </a:p>
          <a:p>
            <a:pPr marL="914400" lvl="2" indent="0">
              <a:buNone/>
            </a:pPr>
            <a:endParaRPr lang="de-DE" dirty="0">
              <a:latin typeface="UB Scala Sans" pitchFamily="2" charset="0"/>
            </a:endParaRPr>
          </a:p>
          <a:p>
            <a:pPr marL="914400" lvl="2" indent="0">
              <a:buNone/>
            </a:pPr>
            <a:r>
              <a:rPr lang="de-DE" b="1" i="1" dirty="0">
                <a:latin typeface="UB Scala Sans" pitchFamily="2" charset="0"/>
              </a:rPr>
              <a:t>Prüfung: Portfolio aus drei Essays von 1.500 – 2.500 Wörtern im Essaykurs (weitere Infos dort)</a:t>
            </a:r>
          </a:p>
          <a:p>
            <a:pPr lvl="1">
              <a:buFont typeface="Wingdings" panose="05000000000000000000" pitchFamily="2" charset="2"/>
              <a:buChar char="Ø"/>
            </a:pPr>
            <a:endParaRPr lang="de-DE" dirty="0">
              <a:latin typeface="UB Scala Sans" pitchFamily="2" charset="0"/>
            </a:endParaRPr>
          </a:p>
        </p:txBody>
      </p:sp>
    </p:spTree>
    <p:extLst>
      <p:ext uri="{BB962C8B-B14F-4D97-AF65-F5344CB8AC3E}">
        <p14:creationId xmlns:p14="http://schemas.microsoft.com/office/powerpoint/2010/main" val="1148174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67494"/>
            <a:ext cx="7550224" cy="857250"/>
          </a:xfrm>
        </p:spPr>
        <p:txBody>
          <a:bodyPr/>
          <a:lstStyle/>
          <a:p>
            <a:r>
              <a:rPr lang="de-DE" dirty="0">
                <a:latin typeface="UB Scala Sans" pitchFamily="2" charset="0"/>
              </a:rPr>
              <a:t>Aufbau des Studiums - Grundlagenmodule</a:t>
            </a:r>
          </a:p>
        </p:txBody>
      </p:sp>
      <p:sp>
        <p:nvSpPr>
          <p:cNvPr id="3" name="Inhaltsplatzhalter 2"/>
          <p:cNvSpPr>
            <a:spLocks noGrp="1"/>
          </p:cNvSpPr>
          <p:nvPr>
            <p:ph idx="1"/>
          </p:nvPr>
        </p:nvSpPr>
        <p:spPr>
          <a:xfrm>
            <a:off x="395536" y="1059582"/>
            <a:ext cx="8208912" cy="3060340"/>
          </a:xfrm>
        </p:spPr>
        <p:txBody>
          <a:bodyPr/>
          <a:lstStyle/>
          <a:p>
            <a:pPr marL="0" indent="0">
              <a:buNone/>
            </a:pPr>
            <a:endParaRPr lang="de-DE" sz="1800" b="1" dirty="0">
              <a:latin typeface="UB Scala Sans" pitchFamily="2" charset="0"/>
            </a:endParaRPr>
          </a:p>
          <a:p>
            <a:r>
              <a:rPr lang="de-DE" sz="1800" b="1" dirty="0">
                <a:latin typeface="UB Scala Sans" pitchFamily="2" charset="0"/>
              </a:rPr>
              <a:t>Basismodul 2</a:t>
            </a:r>
            <a:r>
              <a:rPr lang="de-DE" sz="1800" dirty="0">
                <a:latin typeface="UB Scala Sans" pitchFamily="2" charset="0"/>
              </a:rPr>
              <a:t> </a:t>
            </a:r>
            <a:r>
              <a:rPr lang="de-DE" sz="1800" b="1" dirty="0">
                <a:latin typeface="UB Scala Sans" pitchFamily="2" charset="0"/>
              </a:rPr>
              <a:t>„Praktische Philosophie“ </a:t>
            </a:r>
            <a:r>
              <a:rPr lang="de-DE" sz="1800" dirty="0">
                <a:latin typeface="UB Scala Sans" pitchFamily="2" charset="0"/>
              </a:rPr>
              <a:t>(10 Punkte)</a:t>
            </a:r>
            <a:endParaRPr lang="de-DE" sz="1800" b="1" dirty="0">
              <a:latin typeface="UB Scala Sans" pitchFamily="2" charset="0"/>
            </a:endParaRPr>
          </a:p>
          <a:p>
            <a:pPr lvl="1">
              <a:buFont typeface="Wingdings" panose="05000000000000000000" pitchFamily="2" charset="2"/>
              <a:buChar char="Ø"/>
            </a:pPr>
            <a:r>
              <a:rPr lang="de-DE" sz="1800" i="1" dirty="0">
                <a:latin typeface="UB Scala Sans" pitchFamily="2" charset="0"/>
              </a:rPr>
              <a:t>Vorlesung zum Thema Praktische Philosophie</a:t>
            </a:r>
          </a:p>
          <a:p>
            <a:pPr lvl="1">
              <a:buFont typeface="Wingdings" panose="05000000000000000000" pitchFamily="2" charset="2"/>
              <a:buChar char="Ø"/>
            </a:pPr>
            <a:r>
              <a:rPr lang="de-DE" sz="1800" i="1" dirty="0">
                <a:latin typeface="UB Scala Sans" pitchFamily="2" charset="0"/>
              </a:rPr>
              <a:t>Seminar zum Thema Praktische Philosophie</a:t>
            </a:r>
          </a:p>
          <a:p>
            <a:pPr lvl="1">
              <a:buFont typeface="Wingdings" panose="05000000000000000000" pitchFamily="2" charset="2"/>
              <a:buChar char="Ø"/>
            </a:pPr>
            <a:r>
              <a:rPr lang="de-DE" sz="1800" i="1" dirty="0">
                <a:latin typeface="UB Scala Sans" pitchFamily="2" charset="0"/>
              </a:rPr>
              <a:t>Lektüregespräch s. Lektüreliste (Modulhandbuch)</a:t>
            </a:r>
          </a:p>
          <a:p>
            <a:pPr marL="457200" lvl="1" indent="0">
              <a:buNone/>
            </a:pPr>
            <a:endParaRPr lang="de-DE" sz="1800" i="1" dirty="0">
              <a:latin typeface="UB Scala Sans" pitchFamily="2" charset="0"/>
            </a:endParaRPr>
          </a:p>
          <a:p>
            <a:pPr>
              <a:buFont typeface="Arial" panose="020B0604020202020204" pitchFamily="34" charset="0"/>
              <a:buChar char="•"/>
            </a:pPr>
            <a:r>
              <a:rPr lang="de-DE" sz="1800" b="1" dirty="0">
                <a:latin typeface="UB Scala Sans" pitchFamily="2" charset="0"/>
              </a:rPr>
              <a:t>Basismodul 3 „Theoretische Philosophie“ </a:t>
            </a:r>
            <a:r>
              <a:rPr lang="de-DE" sz="1800" dirty="0">
                <a:latin typeface="UB Scala Sans" pitchFamily="2" charset="0"/>
              </a:rPr>
              <a:t>(10 Punkte)</a:t>
            </a:r>
          </a:p>
          <a:p>
            <a:pPr lvl="1">
              <a:buFont typeface="Wingdings" panose="05000000000000000000" pitchFamily="2" charset="2"/>
              <a:buChar char="Ø"/>
            </a:pPr>
            <a:r>
              <a:rPr lang="de-DE" sz="1800" i="1" dirty="0">
                <a:latin typeface="UB Scala Sans" pitchFamily="2" charset="0"/>
              </a:rPr>
              <a:t>Aufbau siehe BM 2 </a:t>
            </a:r>
          </a:p>
          <a:p>
            <a:pPr marL="914400" lvl="2" indent="0">
              <a:buNone/>
            </a:pPr>
            <a:endParaRPr lang="de-DE" sz="1000" i="1" dirty="0">
              <a:latin typeface="UB Scala Sans" pitchFamily="2" charset="0"/>
            </a:endParaRPr>
          </a:p>
          <a:p>
            <a:pPr>
              <a:buFont typeface="Arial" panose="020B0604020202020204" pitchFamily="34" charset="0"/>
              <a:buChar char="•"/>
            </a:pPr>
            <a:r>
              <a:rPr lang="de-DE" sz="1800" b="1" dirty="0">
                <a:latin typeface="UB Scala Sans" pitchFamily="2" charset="0"/>
              </a:rPr>
              <a:t>Basismodul 4 „Philosophische Anthropologie“ </a:t>
            </a:r>
            <a:r>
              <a:rPr lang="de-DE" sz="1800" dirty="0">
                <a:latin typeface="UB Scala Sans" pitchFamily="2" charset="0"/>
              </a:rPr>
              <a:t>(10 Punkte)</a:t>
            </a:r>
          </a:p>
          <a:p>
            <a:pPr lvl="1">
              <a:buFont typeface="Wingdings" panose="05000000000000000000" pitchFamily="2" charset="2"/>
              <a:buChar char="Ø"/>
            </a:pPr>
            <a:r>
              <a:rPr lang="de-DE" sz="1800" i="1" dirty="0">
                <a:latin typeface="UB Scala Sans" pitchFamily="2" charset="0"/>
              </a:rPr>
              <a:t>Aufbau siehe BM 2 </a:t>
            </a:r>
          </a:p>
        </p:txBody>
      </p:sp>
    </p:spTree>
    <p:extLst>
      <p:ext uri="{BB962C8B-B14F-4D97-AF65-F5344CB8AC3E}">
        <p14:creationId xmlns:p14="http://schemas.microsoft.com/office/powerpoint/2010/main" val="91779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67494"/>
            <a:ext cx="7550224" cy="857250"/>
          </a:xfrm>
        </p:spPr>
        <p:txBody>
          <a:bodyPr/>
          <a:lstStyle/>
          <a:p>
            <a:r>
              <a:rPr lang="de-DE" dirty="0">
                <a:latin typeface="UB Scala Sans" pitchFamily="2" charset="0"/>
              </a:rPr>
              <a:t>Aufbau des Studiums - Grundlagenmodule</a:t>
            </a:r>
          </a:p>
        </p:txBody>
      </p:sp>
      <p:sp>
        <p:nvSpPr>
          <p:cNvPr id="3" name="Inhaltsplatzhalter 2"/>
          <p:cNvSpPr>
            <a:spLocks noGrp="1"/>
          </p:cNvSpPr>
          <p:nvPr>
            <p:ph idx="1"/>
          </p:nvPr>
        </p:nvSpPr>
        <p:spPr>
          <a:xfrm>
            <a:off x="395536" y="1059582"/>
            <a:ext cx="8208912" cy="3060340"/>
          </a:xfrm>
        </p:spPr>
        <p:txBody>
          <a:bodyPr/>
          <a:lstStyle/>
          <a:p>
            <a:pPr marL="0" indent="0">
              <a:buNone/>
            </a:pPr>
            <a:endParaRPr lang="de-DE" sz="1800" b="1" dirty="0">
              <a:latin typeface="UB Scala Sans" pitchFamily="2" charset="0"/>
            </a:endParaRPr>
          </a:p>
          <a:p>
            <a:pPr marL="0" indent="0">
              <a:buNone/>
            </a:pPr>
            <a:endParaRPr lang="de-DE" sz="1800" b="1" dirty="0">
              <a:latin typeface="UB Scala Sans" pitchFamily="2" charset="0"/>
            </a:endParaRPr>
          </a:p>
          <a:p>
            <a:pPr marL="0" indent="0">
              <a:buNone/>
            </a:pPr>
            <a:endParaRPr lang="de-DE" sz="1800" b="1" dirty="0">
              <a:latin typeface="UB Scala Sans" pitchFamily="2" charset="0"/>
            </a:endParaRPr>
          </a:p>
          <a:p>
            <a:pPr marL="457200" lvl="1" indent="0">
              <a:buNone/>
            </a:pPr>
            <a:endParaRPr lang="de-DE" sz="1800" i="1" dirty="0">
              <a:latin typeface="UB Scala Sans" pitchFamily="2" charset="0"/>
            </a:endParaRPr>
          </a:p>
          <a:p>
            <a:pPr>
              <a:buFont typeface="Arial" panose="020B0604020202020204" pitchFamily="34" charset="0"/>
              <a:buChar char="•"/>
            </a:pPr>
            <a:r>
              <a:rPr lang="de-DE" sz="1800" b="1" dirty="0">
                <a:latin typeface="UB Scala Sans" pitchFamily="2" charset="0"/>
              </a:rPr>
              <a:t>Basismodul Lehramt 2: Religionsphilosophie </a:t>
            </a:r>
            <a:r>
              <a:rPr lang="de-DE" sz="1800" dirty="0">
                <a:latin typeface="UB Scala Sans" pitchFamily="2" charset="0"/>
              </a:rPr>
              <a:t>(ein Pro- und ein Hauptseminar zum Thema Religionsphilosophie; 10 </a:t>
            </a:r>
            <a:r>
              <a:rPr lang="de-DE" sz="1800" dirty="0" smtClean="0">
                <a:latin typeface="UB Scala Sans" pitchFamily="2" charset="0"/>
              </a:rPr>
              <a:t>Punkte für zwei Essays)</a:t>
            </a:r>
            <a:endParaRPr lang="de-DE" sz="1800" dirty="0">
              <a:latin typeface="UB Scala Sans" pitchFamily="2" charset="0"/>
            </a:endParaRPr>
          </a:p>
          <a:p>
            <a:pPr>
              <a:buFont typeface="Arial" panose="020B0604020202020204" pitchFamily="34" charset="0"/>
              <a:buChar char="•"/>
            </a:pPr>
            <a:endParaRPr lang="de-DE" sz="1800" b="1" dirty="0">
              <a:latin typeface="UB Scala Sans" pitchFamily="2" charset="0"/>
            </a:endParaRPr>
          </a:p>
          <a:p>
            <a:pPr>
              <a:buFont typeface="Arial" panose="020B0604020202020204" pitchFamily="34" charset="0"/>
              <a:buChar char="•"/>
            </a:pPr>
            <a:r>
              <a:rPr lang="de-DE" sz="1800" b="1" dirty="0">
                <a:latin typeface="UB Scala Sans" pitchFamily="2" charset="0"/>
              </a:rPr>
              <a:t>Basismodul Lehramt 3: Fachdidaktik </a:t>
            </a:r>
            <a:r>
              <a:rPr lang="de-DE" sz="1800" dirty="0" smtClean="0">
                <a:latin typeface="UB Scala Sans" pitchFamily="2" charset="0"/>
              </a:rPr>
              <a:t>(</a:t>
            </a:r>
            <a:r>
              <a:rPr lang="de-DE" sz="1800" i="1" dirty="0" smtClean="0">
                <a:latin typeface="UB Scala Sans" pitchFamily="2" charset="0"/>
              </a:rPr>
              <a:t>ein</a:t>
            </a:r>
            <a:r>
              <a:rPr lang="de-DE" sz="1800" dirty="0" smtClean="0">
                <a:latin typeface="UB Scala Sans" pitchFamily="2" charset="0"/>
              </a:rPr>
              <a:t> Seminar, 6 </a:t>
            </a:r>
            <a:r>
              <a:rPr lang="de-DE" sz="1800" dirty="0">
                <a:latin typeface="UB Scala Sans" pitchFamily="2" charset="0"/>
              </a:rPr>
              <a:t>Punkte)</a:t>
            </a:r>
          </a:p>
        </p:txBody>
      </p:sp>
    </p:spTree>
    <p:extLst>
      <p:ext uri="{BB962C8B-B14F-4D97-AF65-F5344CB8AC3E}">
        <p14:creationId xmlns:p14="http://schemas.microsoft.com/office/powerpoint/2010/main" val="3324104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
            <a:ext cx="9144000" cy="4511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0922255"/>
      </p:ext>
    </p:extLst>
  </p:cSld>
  <p:clrMapOvr>
    <a:masterClrMapping/>
  </p:clrMapOvr>
</p:sld>
</file>

<file path=ppt/theme/theme1.xml><?xml version="1.0" encoding="utf-8"?>
<a:theme xmlns:a="http://schemas.openxmlformats.org/drawingml/2006/main" name="16zu9_Vorlage_Lehre_deutsch">
  <a:themeElements>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16zu9_Vorlage_Lehre_deutsch</Template>
  <TotalTime>0</TotalTime>
  <Words>731</Words>
  <Application>Microsoft Office PowerPoint</Application>
  <PresentationFormat>Bildschirmpräsentation (16:9)</PresentationFormat>
  <Paragraphs>153</Paragraphs>
  <Slides>15</Slides>
  <Notes>10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15</vt:i4>
      </vt:variant>
    </vt:vector>
  </HeadingPairs>
  <TitlesOfParts>
    <vt:vector size="24" baseType="lpstr">
      <vt:lpstr>Arial</vt:lpstr>
      <vt:lpstr>Calibri</vt:lpstr>
      <vt:lpstr>Cambria</vt:lpstr>
      <vt:lpstr>Symbol</vt:lpstr>
      <vt:lpstr>Times New Roman</vt:lpstr>
      <vt:lpstr>UB Scala</vt:lpstr>
      <vt:lpstr>UB Scala Sans</vt:lpstr>
      <vt:lpstr>Wingdings</vt:lpstr>
      <vt:lpstr>16zu9_Vorlage_Lehre_deutsch</vt:lpstr>
      <vt:lpstr>Studieneinführung für Erstsemester SoSe 2020</vt:lpstr>
      <vt:lpstr>PowerPoint-Präsentation</vt:lpstr>
      <vt:lpstr>Philosophie – Inhaltliche Einführung</vt:lpstr>
      <vt:lpstr>Studienkonzept</vt:lpstr>
      <vt:lpstr>Aufbau des Studiums - Grundlagenmodule</vt:lpstr>
      <vt:lpstr>Aufbau des Studiums - Grundlagenmodule</vt:lpstr>
      <vt:lpstr>Aufbau des Studiums - Grundlagenmodule</vt:lpstr>
      <vt:lpstr>Aufbau des Studiums - Grundlagenmodule</vt:lpstr>
      <vt:lpstr>PowerPoint-Präsentation</vt:lpstr>
      <vt:lpstr>Aufbau des Studiums </vt:lpstr>
      <vt:lpstr>PowerPoint-Präsentation</vt:lpstr>
      <vt:lpstr>PowerPoint-Präsentation</vt:lpstr>
      <vt:lpstr>Was tue ich, wenn ich Leistungen für ein Modul erbracht habe?</vt:lpstr>
      <vt:lpstr>Anerkennung anderer Studienleistungen  </vt:lpstr>
      <vt:lpstr>PowerPoint-Präsentation</vt:lpstr>
    </vt:vector>
  </TitlesOfParts>
  <Company>Uni-Bamberg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Vorlesung:  Einführung in die Philosophie</dc:title>
  <dc:creator>Marko J. Fuchs</dc:creator>
  <cp:lastModifiedBy>Fuchs, Marko</cp:lastModifiedBy>
  <cp:revision>483</cp:revision>
  <cp:lastPrinted>2016-02-18T09:13:59Z</cp:lastPrinted>
  <dcterms:created xsi:type="dcterms:W3CDTF">2016-10-23T19:11:13Z</dcterms:created>
  <dcterms:modified xsi:type="dcterms:W3CDTF">2020-04-08T10:08:09Z</dcterms:modified>
</cp:coreProperties>
</file>