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554" r:id="rId3"/>
    <p:sldId id="596" r:id="rId4"/>
    <p:sldId id="597" r:id="rId5"/>
    <p:sldId id="600" r:id="rId6"/>
    <p:sldId id="607" r:id="rId7"/>
    <p:sldId id="598" r:id="rId8"/>
    <p:sldId id="608" r:id="rId9"/>
    <p:sldId id="599" r:id="rId10"/>
    <p:sldId id="603" r:id="rId11"/>
    <p:sldId id="609" r:id="rId12"/>
    <p:sldId id="610" r:id="rId13"/>
    <p:sldId id="604" r:id="rId14"/>
    <p:sldId id="605" r:id="rId15"/>
    <p:sldId id="606" r:id="rId16"/>
  </p:sldIdLst>
  <p:sldSz cx="9144000" cy="5143500" type="screen16x9"/>
  <p:notesSz cx="6797675" cy="9926638"/>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7A"/>
    <a:srgbClr val="FFFFFF"/>
    <a:srgbClr val="D4E6F0"/>
    <a:srgbClr val="EDF2F6"/>
    <a:srgbClr val="EBF6FF"/>
    <a:srgbClr val="E6EDF1"/>
    <a:srgbClr val="2C5884"/>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86902" autoAdjust="0"/>
  </p:normalViewPr>
  <p:slideViewPr>
    <p:cSldViewPr>
      <p:cViewPr varScale="1">
        <p:scale>
          <a:sx n="138" d="100"/>
          <a:sy n="138" d="100"/>
        </p:scale>
        <p:origin x="1032" y="114"/>
      </p:cViewPr>
      <p:guideLst>
        <p:guide orient="horz" pos="1620"/>
        <p:guide pos="2880"/>
      </p:guideLst>
    </p:cSldViewPr>
  </p:slideViewPr>
  <p:outlineViewPr>
    <p:cViewPr>
      <p:scale>
        <a:sx n="33" d="100"/>
        <a:sy n="33" d="100"/>
      </p:scale>
      <p:origin x="38" y="1647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68" y="-91"/>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0C4E6A-88B5-45A7-9752-A123F2FE703C}" type="doc">
      <dgm:prSet loTypeId="urn:microsoft.com/office/officeart/2005/8/layout/lProcess2" loCatId="list" qsTypeId="urn:microsoft.com/office/officeart/2005/8/quickstyle/simple5" qsCatId="simple" csTypeId="urn:microsoft.com/office/officeart/2005/8/colors/accent1_2" csCatId="accent1" phldr="1"/>
      <dgm:spPr/>
      <dgm:t>
        <a:bodyPr/>
        <a:lstStyle/>
        <a:p>
          <a:endParaRPr lang="de-DE"/>
        </a:p>
      </dgm:t>
    </dgm:pt>
    <dgm:pt modelId="{E02675A8-397D-4398-A346-14D549873A7E}">
      <dgm:prSet phldrT="[Text]"/>
      <dgm:spPr/>
      <dgm:t>
        <a:bodyPr/>
        <a:lstStyle/>
        <a:p>
          <a:r>
            <a:rPr lang="de-DE" dirty="0">
              <a:solidFill>
                <a:schemeClr val="tx1"/>
              </a:solidFill>
              <a:latin typeface="UB Scala Sans" pitchFamily="2" charset="0"/>
            </a:rPr>
            <a:t>Praktische Philosophie</a:t>
          </a:r>
        </a:p>
      </dgm:t>
    </dgm:pt>
    <dgm:pt modelId="{A65B2071-3F50-4881-BD3B-1D070AE3D6CB}" type="parTrans" cxnId="{5CF535E7-62AD-4C14-9212-DAAE043E9293}">
      <dgm:prSet/>
      <dgm:spPr/>
      <dgm:t>
        <a:bodyPr/>
        <a:lstStyle/>
        <a:p>
          <a:endParaRPr lang="de-DE"/>
        </a:p>
      </dgm:t>
    </dgm:pt>
    <dgm:pt modelId="{B480E14A-5296-4720-A00C-132FF7761891}" type="sibTrans" cxnId="{5CF535E7-62AD-4C14-9212-DAAE043E9293}">
      <dgm:prSet/>
      <dgm:spPr/>
      <dgm:t>
        <a:bodyPr/>
        <a:lstStyle/>
        <a:p>
          <a:endParaRPr lang="de-DE"/>
        </a:p>
      </dgm:t>
    </dgm:pt>
    <dgm:pt modelId="{1EC1F7F7-43B3-4A93-87B7-4E030D837814}">
      <dgm:prSet phldrT="[Text]" custT="1"/>
      <dgm:spPr/>
      <dgm:t>
        <a:bodyPr/>
        <a:lstStyle/>
        <a:p>
          <a:pPr algn="l">
            <a:lnSpc>
              <a:spcPct val="100000"/>
            </a:lnSpc>
            <a:spcAft>
              <a:spcPts val="0"/>
            </a:spcAft>
          </a:pPr>
          <a:r>
            <a:rPr lang="de-DE" sz="1300" b="0" dirty="0">
              <a:solidFill>
                <a:schemeClr val="tx1"/>
              </a:solidFill>
              <a:latin typeface="UB Scala Sans" pitchFamily="2" charset="0"/>
            </a:rPr>
            <a:t>Ethik/Moralphilosophie</a:t>
          </a:r>
        </a:p>
        <a:p>
          <a:pPr algn="l">
            <a:lnSpc>
              <a:spcPct val="100000"/>
            </a:lnSpc>
            <a:spcAft>
              <a:spcPts val="0"/>
            </a:spcAft>
          </a:pPr>
          <a:r>
            <a:rPr lang="de-DE" sz="1300" b="0" dirty="0">
              <a:solidFill>
                <a:schemeClr val="tx1"/>
              </a:solidFill>
              <a:latin typeface="UB Scala Sans" pitchFamily="2" charset="0"/>
            </a:rPr>
            <a:t>Sozialphilosophie</a:t>
          </a:r>
        </a:p>
        <a:p>
          <a:pPr algn="l">
            <a:lnSpc>
              <a:spcPct val="100000"/>
            </a:lnSpc>
            <a:spcAft>
              <a:spcPts val="0"/>
            </a:spcAft>
          </a:pPr>
          <a:r>
            <a:rPr lang="de-DE" sz="1300" b="0" dirty="0">
              <a:solidFill>
                <a:schemeClr val="tx1"/>
              </a:solidFill>
              <a:latin typeface="UB Scala Sans" pitchFamily="2" charset="0"/>
            </a:rPr>
            <a:t>Politische Philosophie</a:t>
          </a:r>
        </a:p>
        <a:p>
          <a:pPr algn="l">
            <a:lnSpc>
              <a:spcPct val="100000"/>
            </a:lnSpc>
            <a:spcAft>
              <a:spcPts val="0"/>
            </a:spcAft>
          </a:pPr>
          <a:r>
            <a:rPr lang="de-DE" sz="1300" b="0" dirty="0">
              <a:solidFill>
                <a:schemeClr val="tx1"/>
              </a:solidFill>
              <a:latin typeface="UB Scala Sans" pitchFamily="2" charset="0"/>
            </a:rPr>
            <a:t>Religionsphilosophie</a:t>
          </a:r>
        </a:p>
      </dgm:t>
    </dgm:pt>
    <dgm:pt modelId="{E1909F1A-5C6F-49DF-A3A5-DE0644A947C9}" type="parTrans" cxnId="{2424D2A6-C4C2-4C12-A0AC-6F6356805506}">
      <dgm:prSet/>
      <dgm:spPr/>
      <dgm:t>
        <a:bodyPr/>
        <a:lstStyle/>
        <a:p>
          <a:endParaRPr lang="de-DE"/>
        </a:p>
      </dgm:t>
    </dgm:pt>
    <dgm:pt modelId="{CA46E3AC-0561-462C-B84F-9EB93014ED3C}" type="sibTrans" cxnId="{2424D2A6-C4C2-4C12-A0AC-6F6356805506}">
      <dgm:prSet/>
      <dgm:spPr/>
      <dgm:t>
        <a:bodyPr/>
        <a:lstStyle/>
        <a:p>
          <a:endParaRPr lang="de-DE"/>
        </a:p>
      </dgm:t>
    </dgm:pt>
    <dgm:pt modelId="{D54A4172-FCF2-490E-A6FD-B99B5BAEBAAB}">
      <dgm:prSet phldrT="[Text]" custT="1"/>
      <dgm:spPr>
        <a:solidFill>
          <a:schemeClr val="bg1">
            <a:lumMod val="75000"/>
          </a:schemeClr>
        </a:solidFill>
      </dgm:spPr>
      <dgm:t>
        <a:bodyPr/>
        <a:lstStyle/>
        <a:p>
          <a:pPr>
            <a:spcAft>
              <a:spcPts val="0"/>
            </a:spcAft>
          </a:pPr>
          <a:r>
            <a:rPr lang="de-DE" sz="1200" b="1" dirty="0">
              <a:solidFill>
                <a:schemeClr val="tx1"/>
              </a:solidFill>
              <a:latin typeface="UB Scala Sans" pitchFamily="2" charset="0"/>
            </a:rPr>
            <a:t>Lehrstuhl II </a:t>
          </a:r>
        </a:p>
        <a:p>
          <a:pPr>
            <a:spcAft>
              <a:spcPts val="0"/>
            </a:spcAft>
          </a:pPr>
          <a:r>
            <a:rPr lang="de-DE" sz="1100" b="0" dirty="0">
              <a:solidFill>
                <a:schemeClr val="tx1"/>
              </a:solidFill>
              <a:latin typeface="UB Scala Sans" pitchFamily="2" charset="0"/>
            </a:rPr>
            <a:t>Prof. Dr. Christian </a:t>
          </a:r>
          <a:r>
            <a:rPr lang="de-DE" sz="1100" b="0" dirty="0" err="1">
              <a:solidFill>
                <a:schemeClr val="tx1"/>
              </a:solidFill>
              <a:latin typeface="UB Scala Sans" pitchFamily="2" charset="0"/>
            </a:rPr>
            <a:t>Illies</a:t>
          </a:r>
          <a:endParaRPr lang="de-DE" sz="1100" b="0" dirty="0">
            <a:solidFill>
              <a:schemeClr val="tx1"/>
            </a:solidFill>
            <a:latin typeface="UB Scala Sans" pitchFamily="2" charset="0"/>
          </a:endParaRPr>
        </a:p>
        <a:p>
          <a:pPr>
            <a:spcAft>
              <a:spcPts val="0"/>
            </a:spcAft>
          </a:pPr>
          <a:r>
            <a:rPr lang="de-DE" sz="1100" b="0" dirty="0">
              <a:solidFill>
                <a:schemeClr val="tx1"/>
              </a:solidFill>
              <a:latin typeface="UB Scala Sans" pitchFamily="2" charset="0"/>
            </a:rPr>
            <a:t>Prof. Dr. Gabriele De Anna</a:t>
          </a:r>
        </a:p>
        <a:p>
          <a:pPr>
            <a:spcAft>
              <a:spcPts val="0"/>
            </a:spcAft>
          </a:pPr>
          <a:r>
            <a:rPr lang="de-DE" sz="1000" b="0" dirty="0">
              <a:solidFill>
                <a:schemeClr val="tx1"/>
              </a:solidFill>
              <a:latin typeface="UB Scala Sans" pitchFamily="2" charset="0"/>
            </a:rPr>
            <a:t>Dr. Martin </a:t>
          </a:r>
          <a:r>
            <a:rPr lang="de-DE" sz="1000" b="0" dirty="0" err="1">
              <a:solidFill>
                <a:schemeClr val="tx1"/>
              </a:solidFill>
              <a:latin typeface="UB Scala Sans" pitchFamily="2" charset="0"/>
            </a:rPr>
            <a:t>Düchs</a:t>
          </a:r>
          <a:endParaRPr lang="de-DE" sz="1000" b="0" dirty="0">
            <a:solidFill>
              <a:schemeClr val="tx1"/>
            </a:solidFill>
            <a:latin typeface="UB Scala Sans" pitchFamily="2" charset="0"/>
          </a:endParaRPr>
        </a:p>
        <a:p>
          <a:pPr>
            <a:spcAft>
              <a:spcPts val="0"/>
            </a:spcAft>
          </a:pPr>
          <a:r>
            <a:rPr lang="de-DE" sz="1000" b="0" dirty="0">
              <a:solidFill>
                <a:schemeClr val="tx1"/>
              </a:solidFill>
              <a:latin typeface="UB Scala Sans" pitchFamily="2" charset="0"/>
            </a:rPr>
            <a:t>Dr. Gustav Melichar</a:t>
          </a:r>
        </a:p>
        <a:p>
          <a:pPr>
            <a:spcAft>
              <a:spcPts val="0"/>
            </a:spcAft>
          </a:pPr>
          <a:r>
            <a:rPr lang="de-DE" sz="1000" b="0" dirty="0">
              <a:solidFill>
                <a:schemeClr val="tx1"/>
              </a:solidFill>
              <a:latin typeface="UB Scala Sans" pitchFamily="2" charset="0"/>
            </a:rPr>
            <a:t>Sebastian Meisel M.A.</a:t>
          </a:r>
        </a:p>
      </dgm:t>
    </dgm:pt>
    <dgm:pt modelId="{84290836-1127-4632-9887-7745AF9AD071}" type="parTrans" cxnId="{7825BABB-E692-48F3-8B09-BFCE8AA9A83B}">
      <dgm:prSet/>
      <dgm:spPr/>
      <dgm:t>
        <a:bodyPr/>
        <a:lstStyle/>
        <a:p>
          <a:endParaRPr lang="de-DE"/>
        </a:p>
      </dgm:t>
    </dgm:pt>
    <dgm:pt modelId="{D8DBCF6A-53FE-43A0-B0CF-9C44EAD8F44F}" type="sibTrans" cxnId="{7825BABB-E692-48F3-8B09-BFCE8AA9A83B}">
      <dgm:prSet/>
      <dgm:spPr/>
      <dgm:t>
        <a:bodyPr/>
        <a:lstStyle/>
        <a:p>
          <a:endParaRPr lang="de-DE"/>
        </a:p>
      </dgm:t>
    </dgm:pt>
    <dgm:pt modelId="{47435500-91F1-40BF-AAC4-67A85109742D}">
      <dgm:prSet phldrT="[Text]"/>
      <dgm:spPr/>
      <dgm:t>
        <a:bodyPr/>
        <a:lstStyle/>
        <a:p>
          <a:r>
            <a:rPr lang="de-DE" dirty="0">
              <a:solidFill>
                <a:schemeClr val="tx1"/>
              </a:solidFill>
              <a:latin typeface="UB Scala Sans" pitchFamily="2" charset="0"/>
            </a:rPr>
            <a:t>Theoretische Philosophie                    </a:t>
          </a:r>
        </a:p>
      </dgm:t>
    </dgm:pt>
    <dgm:pt modelId="{3655E027-5E78-470D-AF55-7B6D8BEA525A}" type="parTrans" cxnId="{53BF7AE4-A746-4774-9040-5C7A26E162A1}">
      <dgm:prSet/>
      <dgm:spPr/>
      <dgm:t>
        <a:bodyPr/>
        <a:lstStyle/>
        <a:p>
          <a:endParaRPr lang="de-DE"/>
        </a:p>
      </dgm:t>
    </dgm:pt>
    <dgm:pt modelId="{D7334651-A037-4805-AC3C-BEADF78F5E57}" type="sibTrans" cxnId="{53BF7AE4-A746-4774-9040-5C7A26E162A1}">
      <dgm:prSet/>
      <dgm:spPr/>
      <dgm:t>
        <a:bodyPr/>
        <a:lstStyle/>
        <a:p>
          <a:endParaRPr lang="de-DE"/>
        </a:p>
      </dgm:t>
    </dgm:pt>
    <dgm:pt modelId="{4FE02051-14C8-4483-ADBD-EF7989E35FE4}">
      <dgm:prSet phldrT="[Text]" custT="1"/>
      <dgm:spPr>
        <a:solidFill>
          <a:schemeClr val="bg1">
            <a:lumMod val="75000"/>
          </a:schemeClr>
        </a:solidFill>
      </dgm:spPr>
      <dgm:t>
        <a:bodyPr/>
        <a:lstStyle/>
        <a:p>
          <a:pPr>
            <a:spcAft>
              <a:spcPts val="0"/>
            </a:spcAft>
          </a:pPr>
          <a:r>
            <a:rPr lang="de-DE" sz="1200" b="1" dirty="0">
              <a:solidFill>
                <a:schemeClr val="tx1"/>
              </a:solidFill>
              <a:latin typeface="UB Scala Sans" pitchFamily="2" charset="0"/>
            </a:rPr>
            <a:t>Lehrstuhl I</a:t>
          </a:r>
        </a:p>
        <a:p>
          <a:pPr>
            <a:spcAft>
              <a:spcPts val="0"/>
            </a:spcAft>
          </a:pPr>
          <a:endParaRPr lang="de-DE" sz="1100" dirty="0">
            <a:solidFill>
              <a:schemeClr val="tx1"/>
            </a:solidFill>
            <a:latin typeface="UB Scala Sans" pitchFamily="2" charset="0"/>
          </a:endParaRPr>
        </a:p>
        <a:p>
          <a:pPr>
            <a:spcAft>
              <a:spcPts val="0"/>
            </a:spcAft>
          </a:pPr>
          <a:r>
            <a:rPr lang="de-DE" sz="1100" dirty="0">
              <a:solidFill>
                <a:schemeClr val="tx1"/>
              </a:solidFill>
              <a:latin typeface="UB Scala Sans" pitchFamily="2" charset="0"/>
            </a:rPr>
            <a:t>Prof. Dr. Christian Schäfer</a:t>
          </a:r>
        </a:p>
        <a:p>
          <a:pPr>
            <a:spcAft>
              <a:spcPts val="0"/>
            </a:spcAft>
          </a:pPr>
          <a:r>
            <a:rPr lang="de-DE" sz="1000" dirty="0">
              <a:solidFill>
                <a:schemeClr val="tx1"/>
              </a:solidFill>
              <a:latin typeface="UB Scala Sans" pitchFamily="2" charset="0"/>
            </a:rPr>
            <a:t>PD Dr. Marko J. Fuchs</a:t>
          </a:r>
        </a:p>
        <a:p>
          <a:pPr>
            <a:spcAft>
              <a:spcPts val="0"/>
            </a:spcAft>
          </a:pPr>
          <a:r>
            <a:rPr lang="de-DE" sz="1000" dirty="0">
              <a:solidFill>
                <a:schemeClr val="tx1"/>
              </a:solidFill>
              <a:latin typeface="UB Scala Sans" pitchFamily="2" charset="0"/>
            </a:rPr>
            <a:t>Florian König M.A.</a:t>
          </a:r>
        </a:p>
        <a:p>
          <a:pPr>
            <a:spcAft>
              <a:spcPts val="0"/>
            </a:spcAft>
          </a:pPr>
          <a:endParaRPr lang="de-DE" sz="1000" dirty="0">
            <a:solidFill>
              <a:schemeClr val="tx1"/>
            </a:solidFill>
            <a:latin typeface="UB Scala Sans" pitchFamily="2" charset="0"/>
          </a:endParaRPr>
        </a:p>
      </dgm:t>
    </dgm:pt>
    <dgm:pt modelId="{64A4E00F-F9D3-4615-BC54-D14AE92E04A9}" type="parTrans" cxnId="{499FA363-F703-421A-832E-E6A95011060A}">
      <dgm:prSet/>
      <dgm:spPr/>
      <dgm:t>
        <a:bodyPr/>
        <a:lstStyle/>
        <a:p>
          <a:endParaRPr lang="de-DE"/>
        </a:p>
      </dgm:t>
    </dgm:pt>
    <dgm:pt modelId="{F2B1132E-5C09-4A50-966F-55228B2D98DA}" type="sibTrans" cxnId="{499FA363-F703-421A-832E-E6A95011060A}">
      <dgm:prSet/>
      <dgm:spPr/>
      <dgm:t>
        <a:bodyPr/>
        <a:lstStyle/>
        <a:p>
          <a:endParaRPr lang="de-DE"/>
        </a:p>
      </dgm:t>
    </dgm:pt>
    <dgm:pt modelId="{FE28DD05-1A66-4A3D-92A1-17E191B43CC6}">
      <dgm:prSet phldrT="[Text]"/>
      <dgm:spPr/>
      <dgm:t>
        <a:bodyPr/>
        <a:lstStyle/>
        <a:p>
          <a:r>
            <a:rPr lang="de-DE" dirty="0">
              <a:solidFill>
                <a:schemeClr val="tx1"/>
              </a:solidFill>
              <a:latin typeface="UB Scala Sans" pitchFamily="2" charset="0"/>
            </a:rPr>
            <a:t>Philosophische Anthropologie</a:t>
          </a:r>
        </a:p>
      </dgm:t>
    </dgm:pt>
    <dgm:pt modelId="{9FC3E44D-BF25-4CC1-A5F6-3ADAF0254F37}" type="parTrans" cxnId="{DF8BCF90-7504-4D61-9F8A-EBE3DCA42D18}">
      <dgm:prSet/>
      <dgm:spPr/>
      <dgm:t>
        <a:bodyPr/>
        <a:lstStyle/>
        <a:p>
          <a:endParaRPr lang="de-DE"/>
        </a:p>
      </dgm:t>
    </dgm:pt>
    <dgm:pt modelId="{F1803E01-5CF2-4677-902F-B1A1668F9792}" type="sibTrans" cxnId="{DF8BCF90-7504-4D61-9F8A-EBE3DCA42D18}">
      <dgm:prSet/>
      <dgm:spPr/>
      <dgm:t>
        <a:bodyPr/>
        <a:lstStyle/>
        <a:p>
          <a:endParaRPr lang="de-DE"/>
        </a:p>
      </dgm:t>
    </dgm:pt>
    <dgm:pt modelId="{BB505EE6-3F5D-4C94-AC50-D5E2E8879FBD}">
      <dgm:prSet phldrT="[Text]" custT="1"/>
      <dgm:spPr/>
      <dgm:t>
        <a:bodyPr/>
        <a:lstStyle/>
        <a:p>
          <a:r>
            <a:rPr lang="de-DE" sz="1300" dirty="0">
              <a:solidFill>
                <a:schemeClr val="tx1"/>
              </a:solidFill>
              <a:latin typeface="UB Scala Sans" pitchFamily="2" charset="0"/>
            </a:rPr>
            <a:t>Was ist der Mensch?</a:t>
          </a:r>
        </a:p>
      </dgm:t>
    </dgm:pt>
    <dgm:pt modelId="{1886A723-A6B7-4CA9-A668-1C31130E28A9}" type="parTrans" cxnId="{FBEC61EF-0BF9-4BA4-9DAC-A06EC68879C9}">
      <dgm:prSet/>
      <dgm:spPr/>
      <dgm:t>
        <a:bodyPr/>
        <a:lstStyle/>
        <a:p>
          <a:endParaRPr lang="de-DE"/>
        </a:p>
      </dgm:t>
    </dgm:pt>
    <dgm:pt modelId="{2D185AD3-C5BF-415B-AA88-54A8172AE921}" type="sibTrans" cxnId="{FBEC61EF-0BF9-4BA4-9DAC-A06EC68879C9}">
      <dgm:prSet/>
      <dgm:spPr/>
      <dgm:t>
        <a:bodyPr/>
        <a:lstStyle/>
        <a:p>
          <a:endParaRPr lang="de-DE"/>
        </a:p>
      </dgm:t>
    </dgm:pt>
    <dgm:pt modelId="{693E8100-00A5-4D35-8BF0-925C94019C4A}">
      <dgm:prSet phldrT="[Text]"/>
      <dgm:spPr/>
      <dgm:t>
        <a:bodyPr/>
        <a:lstStyle/>
        <a:p>
          <a:r>
            <a:rPr lang="de-DE" dirty="0">
              <a:solidFill>
                <a:schemeClr val="tx1"/>
              </a:solidFill>
              <a:latin typeface="UB Scala Sans" pitchFamily="2" charset="0"/>
            </a:rPr>
            <a:t>Logik</a:t>
          </a:r>
        </a:p>
      </dgm:t>
    </dgm:pt>
    <dgm:pt modelId="{9B6FFE29-906C-49EF-ABCF-53959DDAA902}" type="parTrans" cxnId="{03EE9DAF-521F-4F16-9F40-40BD610EAA6F}">
      <dgm:prSet/>
      <dgm:spPr/>
      <dgm:t>
        <a:bodyPr/>
        <a:lstStyle/>
        <a:p>
          <a:endParaRPr lang="de-DE"/>
        </a:p>
      </dgm:t>
    </dgm:pt>
    <dgm:pt modelId="{4A63794F-84C7-44B5-8B40-BA757163199A}" type="sibTrans" cxnId="{03EE9DAF-521F-4F16-9F40-40BD610EAA6F}">
      <dgm:prSet/>
      <dgm:spPr/>
      <dgm:t>
        <a:bodyPr/>
        <a:lstStyle/>
        <a:p>
          <a:endParaRPr lang="de-DE"/>
        </a:p>
      </dgm:t>
    </dgm:pt>
    <dgm:pt modelId="{EC37836C-291E-45A5-A2E4-C0BDCE94370B}">
      <dgm:prSet phldrT="[Text]" custT="1"/>
      <dgm:spPr>
        <a:solidFill>
          <a:schemeClr val="bg1">
            <a:lumMod val="75000"/>
          </a:schemeClr>
        </a:solidFill>
      </dgm:spPr>
      <dgm:t>
        <a:bodyPr/>
        <a:lstStyle/>
        <a:p>
          <a:r>
            <a:rPr lang="de-DE" sz="1200" b="1" dirty="0">
              <a:solidFill>
                <a:schemeClr val="tx1"/>
              </a:solidFill>
              <a:latin typeface="UB Scala Sans" pitchFamily="2" charset="0"/>
            </a:rPr>
            <a:t>Juniorprofessur</a:t>
          </a:r>
        </a:p>
        <a:p>
          <a:r>
            <a:rPr lang="de-DE" sz="1100" dirty="0">
              <a:solidFill>
                <a:schemeClr val="tx1"/>
              </a:solidFill>
              <a:latin typeface="UB Scala Sans" pitchFamily="2" charset="0"/>
            </a:rPr>
            <a:t>N.N.</a:t>
          </a:r>
        </a:p>
      </dgm:t>
    </dgm:pt>
    <dgm:pt modelId="{73AB1A41-CC7D-4153-A087-E1BD8BBB2671}" type="parTrans" cxnId="{40EAFB64-25C0-46AC-A45C-756677C75E78}">
      <dgm:prSet/>
      <dgm:spPr/>
      <dgm:t>
        <a:bodyPr/>
        <a:lstStyle/>
        <a:p>
          <a:endParaRPr lang="de-DE"/>
        </a:p>
      </dgm:t>
    </dgm:pt>
    <dgm:pt modelId="{83F84FA0-B488-4374-8472-B58D7C56592D}" type="sibTrans" cxnId="{40EAFB64-25C0-46AC-A45C-756677C75E78}">
      <dgm:prSet/>
      <dgm:spPr/>
      <dgm:t>
        <a:bodyPr/>
        <a:lstStyle/>
        <a:p>
          <a:endParaRPr lang="de-DE"/>
        </a:p>
      </dgm:t>
    </dgm:pt>
    <dgm:pt modelId="{01FF66CB-4A58-4B5D-AA21-FAD62C9BF136}">
      <dgm:prSet phldrT="[Text]" custT="1"/>
      <dgm:spPr>
        <a:solidFill>
          <a:schemeClr val="bg1">
            <a:lumMod val="75000"/>
          </a:schemeClr>
        </a:solidFill>
      </dgm:spPr>
      <dgm:t>
        <a:bodyPr/>
        <a:lstStyle/>
        <a:p>
          <a:r>
            <a:rPr lang="de-DE" sz="1100" b="1" dirty="0">
              <a:solidFill>
                <a:schemeClr val="tx1"/>
              </a:solidFill>
              <a:latin typeface="UB Scala Sans" pitchFamily="2" charset="0"/>
            </a:rPr>
            <a:t>Lehrstühle I + II</a:t>
          </a:r>
        </a:p>
      </dgm:t>
    </dgm:pt>
    <dgm:pt modelId="{560A8444-0D65-465B-9416-A391A938E156}" type="parTrans" cxnId="{8380AB1E-9C61-49D6-9EED-5E34040E045A}">
      <dgm:prSet/>
      <dgm:spPr/>
      <dgm:t>
        <a:bodyPr/>
        <a:lstStyle/>
        <a:p>
          <a:endParaRPr lang="de-DE"/>
        </a:p>
      </dgm:t>
    </dgm:pt>
    <dgm:pt modelId="{F4C3122F-5507-4554-89B3-CC6D10936AD5}" type="sibTrans" cxnId="{8380AB1E-9C61-49D6-9EED-5E34040E045A}">
      <dgm:prSet/>
      <dgm:spPr/>
      <dgm:t>
        <a:bodyPr/>
        <a:lstStyle/>
        <a:p>
          <a:endParaRPr lang="de-DE"/>
        </a:p>
      </dgm:t>
    </dgm:pt>
    <dgm:pt modelId="{6BCDBF7A-1E6C-4B85-8329-78F052A7E6CB}">
      <dgm:prSet phldrT="[Text]" custT="1"/>
      <dgm:spPr>
        <a:solidFill>
          <a:schemeClr val="bg1">
            <a:lumMod val="90000"/>
          </a:schemeClr>
        </a:solidFill>
      </dgm:spPr>
      <dgm:t>
        <a:bodyPr/>
        <a:lstStyle/>
        <a:p>
          <a:r>
            <a:rPr lang="de-DE" sz="1100" b="0">
              <a:solidFill>
                <a:schemeClr val="tx1"/>
              </a:solidFill>
              <a:latin typeface="UB Scala Sans" pitchFamily="2" charset="0"/>
            </a:rPr>
            <a:t>Basismodul 2</a:t>
          </a:r>
          <a:endParaRPr lang="de-DE" sz="1100" b="0" dirty="0">
            <a:solidFill>
              <a:schemeClr val="tx1"/>
            </a:solidFill>
            <a:latin typeface="UB Scala Sans" pitchFamily="2" charset="0"/>
          </a:endParaRPr>
        </a:p>
      </dgm:t>
    </dgm:pt>
    <dgm:pt modelId="{B80E089B-33FB-4EE7-87F1-DBCC598A0915}" type="parTrans" cxnId="{B9861B2C-7A4B-4C98-9A5B-9F85BB945F12}">
      <dgm:prSet/>
      <dgm:spPr/>
      <dgm:t>
        <a:bodyPr/>
        <a:lstStyle/>
        <a:p>
          <a:endParaRPr lang="de-DE"/>
        </a:p>
      </dgm:t>
    </dgm:pt>
    <dgm:pt modelId="{244A70F7-FBE3-4756-A17F-5FD4CE62B443}" type="sibTrans" cxnId="{B9861B2C-7A4B-4C98-9A5B-9F85BB945F12}">
      <dgm:prSet/>
      <dgm:spPr/>
      <dgm:t>
        <a:bodyPr/>
        <a:lstStyle/>
        <a:p>
          <a:endParaRPr lang="de-DE"/>
        </a:p>
      </dgm:t>
    </dgm:pt>
    <dgm:pt modelId="{26F28959-8770-4684-B300-3C077B260655}">
      <dgm:prSet phldrT="[Text]" custT="1"/>
      <dgm:spPr>
        <a:solidFill>
          <a:schemeClr val="bg1">
            <a:lumMod val="90000"/>
          </a:schemeClr>
        </a:solidFill>
      </dgm:spPr>
      <dgm:t>
        <a:bodyPr/>
        <a:lstStyle/>
        <a:p>
          <a:r>
            <a:rPr lang="de-DE" sz="1100" dirty="0">
              <a:solidFill>
                <a:schemeClr val="tx1"/>
              </a:solidFill>
              <a:latin typeface="UB Scala Sans" pitchFamily="2" charset="0"/>
            </a:rPr>
            <a:t>Basismodul 3</a:t>
          </a:r>
        </a:p>
      </dgm:t>
    </dgm:pt>
    <dgm:pt modelId="{43501588-221F-42DE-A019-5072A19B17C6}" type="parTrans" cxnId="{C401D1BE-A74E-4058-A959-E4B4F87DD3DC}">
      <dgm:prSet/>
      <dgm:spPr/>
      <dgm:t>
        <a:bodyPr/>
        <a:lstStyle/>
        <a:p>
          <a:endParaRPr lang="de-DE"/>
        </a:p>
      </dgm:t>
    </dgm:pt>
    <dgm:pt modelId="{840C0703-BDEE-41FB-AF6D-830091F45693}" type="sibTrans" cxnId="{C401D1BE-A74E-4058-A959-E4B4F87DD3DC}">
      <dgm:prSet/>
      <dgm:spPr/>
      <dgm:t>
        <a:bodyPr/>
        <a:lstStyle/>
        <a:p>
          <a:endParaRPr lang="de-DE"/>
        </a:p>
      </dgm:t>
    </dgm:pt>
    <dgm:pt modelId="{96B5B9E0-725E-466C-9CD7-ECEA63ABE661}">
      <dgm:prSet phldrT="[Text]" custT="1"/>
      <dgm:spPr/>
      <dgm:t>
        <a:bodyPr/>
        <a:lstStyle/>
        <a:p>
          <a:r>
            <a:rPr lang="de-DE" sz="1300" dirty="0">
              <a:solidFill>
                <a:schemeClr val="tx1"/>
              </a:solidFill>
              <a:latin typeface="UB Scala Sans" pitchFamily="2" charset="0"/>
            </a:rPr>
            <a:t>Lehre vom vernünftigen Schließen</a:t>
          </a:r>
        </a:p>
      </dgm:t>
    </dgm:pt>
    <dgm:pt modelId="{C3E3A7BD-6A8F-4A1A-ADED-2B8537462F03}" type="parTrans" cxnId="{56EB04CA-AE2D-4575-9140-95B6A0378436}">
      <dgm:prSet/>
      <dgm:spPr/>
      <dgm:t>
        <a:bodyPr/>
        <a:lstStyle/>
        <a:p>
          <a:endParaRPr lang="de-DE"/>
        </a:p>
      </dgm:t>
    </dgm:pt>
    <dgm:pt modelId="{EB3615D7-FD34-4E4A-9BFD-5460DEFFBCD0}" type="sibTrans" cxnId="{56EB04CA-AE2D-4575-9140-95B6A0378436}">
      <dgm:prSet/>
      <dgm:spPr/>
      <dgm:t>
        <a:bodyPr/>
        <a:lstStyle/>
        <a:p>
          <a:endParaRPr lang="de-DE"/>
        </a:p>
      </dgm:t>
    </dgm:pt>
    <dgm:pt modelId="{A4C82A9C-0C19-48CC-BF41-237F81247256}">
      <dgm:prSet phldrT="[Text]" custT="1"/>
      <dgm:spPr>
        <a:solidFill>
          <a:schemeClr val="bg1">
            <a:lumMod val="90000"/>
          </a:schemeClr>
        </a:solidFill>
      </dgm:spPr>
      <dgm:t>
        <a:bodyPr/>
        <a:lstStyle/>
        <a:p>
          <a:pPr>
            <a:spcAft>
              <a:spcPts val="0"/>
            </a:spcAft>
          </a:pPr>
          <a:r>
            <a:rPr lang="de-DE" sz="1100" dirty="0">
              <a:solidFill>
                <a:schemeClr val="tx1"/>
              </a:solidFill>
              <a:latin typeface="UB Scala Sans" pitchFamily="2" charset="0"/>
            </a:rPr>
            <a:t>Basismodul 1</a:t>
          </a:r>
        </a:p>
        <a:p>
          <a:pPr>
            <a:spcAft>
              <a:spcPts val="0"/>
            </a:spcAft>
          </a:pPr>
          <a:r>
            <a:rPr lang="de-DE" sz="1100" dirty="0">
              <a:solidFill>
                <a:schemeClr val="tx1"/>
              </a:solidFill>
              <a:latin typeface="UB Scala Sans" pitchFamily="2" charset="0"/>
            </a:rPr>
            <a:t>(Logik-Kurs)</a:t>
          </a:r>
        </a:p>
      </dgm:t>
    </dgm:pt>
    <dgm:pt modelId="{E863C379-1909-40E5-8ECA-0553EC094CA8}" type="parTrans" cxnId="{BFEB3F1F-B2E7-4FEA-9E75-81F5B71287AC}">
      <dgm:prSet/>
      <dgm:spPr/>
      <dgm:t>
        <a:bodyPr/>
        <a:lstStyle/>
        <a:p>
          <a:endParaRPr lang="de-DE"/>
        </a:p>
      </dgm:t>
    </dgm:pt>
    <dgm:pt modelId="{0C5763A8-514E-4B2F-BC1A-EA2BAA4A681B}" type="sibTrans" cxnId="{BFEB3F1F-B2E7-4FEA-9E75-81F5B71287AC}">
      <dgm:prSet/>
      <dgm:spPr/>
      <dgm:t>
        <a:bodyPr/>
        <a:lstStyle/>
        <a:p>
          <a:endParaRPr lang="de-DE"/>
        </a:p>
      </dgm:t>
    </dgm:pt>
    <dgm:pt modelId="{EF6F6401-4FE3-4F02-A587-E976FCB4FF8F}">
      <dgm:prSet phldrT="[Text]" custT="1"/>
      <dgm:spPr>
        <a:solidFill>
          <a:schemeClr val="bg1">
            <a:lumMod val="90000"/>
          </a:schemeClr>
        </a:solidFill>
      </dgm:spPr>
      <dgm:t>
        <a:bodyPr/>
        <a:lstStyle/>
        <a:p>
          <a:r>
            <a:rPr lang="de-DE" sz="1100" dirty="0">
              <a:solidFill>
                <a:schemeClr val="tx1"/>
              </a:solidFill>
              <a:latin typeface="UB Scala Sans" pitchFamily="2" charset="0"/>
            </a:rPr>
            <a:t>Basismodul 4</a:t>
          </a:r>
        </a:p>
      </dgm:t>
    </dgm:pt>
    <dgm:pt modelId="{4236130E-FC94-4DFD-8983-F0764CA1F5A8}" type="parTrans" cxnId="{664434FA-B102-4ED4-BE7C-6CD13D52F3D9}">
      <dgm:prSet/>
      <dgm:spPr/>
      <dgm:t>
        <a:bodyPr/>
        <a:lstStyle/>
        <a:p>
          <a:endParaRPr lang="de-DE"/>
        </a:p>
      </dgm:t>
    </dgm:pt>
    <dgm:pt modelId="{1B2FE124-78AA-4659-9283-56BA70D23659}" type="sibTrans" cxnId="{664434FA-B102-4ED4-BE7C-6CD13D52F3D9}">
      <dgm:prSet/>
      <dgm:spPr/>
      <dgm:t>
        <a:bodyPr/>
        <a:lstStyle/>
        <a:p>
          <a:endParaRPr lang="de-DE"/>
        </a:p>
      </dgm:t>
    </dgm:pt>
    <dgm:pt modelId="{E9858C5C-11A6-4240-A6E2-5A1CE0F2EF8C}" type="pres">
      <dgm:prSet presAssocID="{790C4E6A-88B5-45A7-9752-A123F2FE703C}" presName="theList" presStyleCnt="0">
        <dgm:presLayoutVars>
          <dgm:dir/>
          <dgm:animLvl val="lvl"/>
          <dgm:resizeHandles val="exact"/>
        </dgm:presLayoutVars>
      </dgm:prSet>
      <dgm:spPr/>
      <dgm:t>
        <a:bodyPr/>
        <a:lstStyle/>
        <a:p>
          <a:endParaRPr lang="de-DE"/>
        </a:p>
      </dgm:t>
    </dgm:pt>
    <dgm:pt modelId="{A7958F53-B93A-424D-9E75-E0879E3D9D0B}" type="pres">
      <dgm:prSet presAssocID="{E02675A8-397D-4398-A346-14D549873A7E}" presName="compNode" presStyleCnt="0"/>
      <dgm:spPr/>
    </dgm:pt>
    <dgm:pt modelId="{3BB8DA62-3AAD-4A01-BE4C-322A82C78DB8}" type="pres">
      <dgm:prSet presAssocID="{E02675A8-397D-4398-A346-14D549873A7E}" presName="aNode" presStyleLbl="bgShp" presStyleIdx="0" presStyleCnt="4" custLinFactNeighborX="-102" custLinFactNeighborY="-1754"/>
      <dgm:spPr/>
      <dgm:t>
        <a:bodyPr/>
        <a:lstStyle/>
        <a:p>
          <a:endParaRPr lang="de-DE"/>
        </a:p>
      </dgm:t>
    </dgm:pt>
    <dgm:pt modelId="{72E74F8F-832F-4070-AFE1-999A2C90DA41}" type="pres">
      <dgm:prSet presAssocID="{E02675A8-397D-4398-A346-14D549873A7E}" presName="textNode" presStyleLbl="bgShp" presStyleIdx="0" presStyleCnt="4"/>
      <dgm:spPr/>
      <dgm:t>
        <a:bodyPr/>
        <a:lstStyle/>
        <a:p>
          <a:endParaRPr lang="de-DE"/>
        </a:p>
      </dgm:t>
    </dgm:pt>
    <dgm:pt modelId="{652AA076-28FC-4502-929D-C67716082D6F}" type="pres">
      <dgm:prSet presAssocID="{E02675A8-397D-4398-A346-14D549873A7E}" presName="compChildNode" presStyleCnt="0"/>
      <dgm:spPr/>
    </dgm:pt>
    <dgm:pt modelId="{D7A99F9A-C290-4170-874B-84DF046A95A8}" type="pres">
      <dgm:prSet presAssocID="{E02675A8-397D-4398-A346-14D549873A7E}" presName="theInnerList" presStyleCnt="0"/>
      <dgm:spPr/>
    </dgm:pt>
    <dgm:pt modelId="{6B496DDA-FB33-4C26-B2E4-38DFD09CCD79}" type="pres">
      <dgm:prSet presAssocID="{1EC1F7F7-43B3-4A93-87B7-4E030D837814}" presName="childNode" presStyleLbl="node1" presStyleIdx="0" presStyleCnt="11" custScaleX="115885" custScaleY="378346" custLinFactY="-12097" custLinFactNeighborX="-207" custLinFactNeighborY="-100000">
        <dgm:presLayoutVars>
          <dgm:bulletEnabled val="1"/>
        </dgm:presLayoutVars>
      </dgm:prSet>
      <dgm:spPr/>
      <dgm:t>
        <a:bodyPr/>
        <a:lstStyle/>
        <a:p>
          <a:endParaRPr lang="de-DE"/>
        </a:p>
      </dgm:t>
    </dgm:pt>
    <dgm:pt modelId="{A967C1FE-4905-4A9E-ABC4-90B86E8E0945}" type="pres">
      <dgm:prSet presAssocID="{1EC1F7F7-43B3-4A93-87B7-4E030D837814}" presName="aSpace2" presStyleCnt="0"/>
      <dgm:spPr/>
    </dgm:pt>
    <dgm:pt modelId="{44BEE6DA-B5FA-4396-8803-28ED2D63536E}" type="pres">
      <dgm:prSet presAssocID="{D54A4172-FCF2-490E-A6FD-B99B5BAEBAAB}" presName="childNode" presStyleLbl="node1" presStyleIdx="1" presStyleCnt="11" custScaleX="117911" custScaleY="486308" custLinFactY="11158" custLinFactNeighborX="806" custLinFactNeighborY="100000">
        <dgm:presLayoutVars>
          <dgm:bulletEnabled val="1"/>
        </dgm:presLayoutVars>
      </dgm:prSet>
      <dgm:spPr/>
      <dgm:t>
        <a:bodyPr/>
        <a:lstStyle/>
        <a:p>
          <a:endParaRPr lang="de-DE"/>
        </a:p>
      </dgm:t>
    </dgm:pt>
    <dgm:pt modelId="{5C485EA9-7AF4-4505-BD93-EA99CA01A9F3}" type="pres">
      <dgm:prSet presAssocID="{D54A4172-FCF2-490E-A6FD-B99B5BAEBAAB}" presName="aSpace2" presStyleCnt="0"/>
      <dgm:spPr/>
    </dgm:pt>
    <dgm:pt modelId="{6B5BB2B4-0BDE-43FB-A239-5379F2840303}" type="pres">
      <dgm:prSet presAssocID="{6BCDBF7A-1E6C-4B85-8329-78F052A7E6CB}" presName="childNode" presStyleLbl="node1" presStyleIdx="2" presStyleCnt="11" custScaleY="83975" custLinFactY="39993" custLinFactNeighborX="806" custLinFactNeighborY="100000">
        <dgm:presLayoutVars>
          <dgm:bulletEnabled val="1"/>
        </dgm:presLayoutVars>
      </dgm:prSet>
      <dgm:spPr/>
      <dgm:t>
        <a:bodyPr/>
        <a:lstStyle/>
        <a:p>
          <a:endParaRPr lang="de-DE"/>
        </a:p>
      </dgm:t>
    </dgm:pt>
    <dgm:pt modelId="{C749C60C-0FD0-4761-867B-12B47EBFBBB0}" type="pres">
      <dgm:prSet presAssocID="{E02675A8-397D-4398-A346-14D549873A7E}" presName="aSpace" presStyleCnt="0"/>
      <dgm:spPr/>
    </dgm:pt>
    <dgm:pt modelId="{BBE2D4A7-7952-4E40-B6A4-B3B4EDBA1C1F}" type="pres">
      <dgm:prSet presAssocID="{47435500-91F1-40BF-AAC4-67A85109742D}" presName="compNode" presStyleCnt="0"/>
      <dgm:spPr/>
    </dgm:pt>
    <dgm:pt modelId="{1ED5B4D3-B0FE-4202-A539-DFCCE5DD62FE}" type="pres">
      <dgm:prSet presAssocID="{47435500-91F1-40BF-AAC4-67A85109742D}" presName="aNode" presStyleLbl="bgShp" presStyleIdx="1" presStyleCnt="4"/>
      <dgm:spPr/>
      <dgm:t>
        <a:bodyPr/>
        <a:lstStyle/>
        <a:p>
          <a:endParaRPr lang="de-DE"/>
        </a:p>
      </dgm:t>
    </dgm:pt>
    <dgm:pt modelId="{4970A09E-E59E-485D-AC52-DAC4C3CE81CA}" type="pres">
      <dgm:prSet presAssocID="{47435500-91F1-40BF-AAC4-67A85109742D}" presName="textNode" presStyleLbl="bgShp" presStyleIdx="1" presStyleCnt="4"/>
      <dgm:spPr/>
      <dgm:t>
        <a:bodyPr/>
        <a:lstStyle/>
        <a:p>
          <a:endParaRPr lang="de-DE"/>
        </a:p>
      </dgm:t>
    </dgm:pt>
    <dgm:pt modelId="{53E82CB9-178D-4761-93D8-FA51FE7A79C0}" type="pres">
      <dgm:prSet presAssocID="{47435500-91F1-40BF-AAC4-67A85109742D}" presName="compChildNode" presStyleCnt="0"/>
      <dgm:spPr/>
    </dgm:pt>
    <dgm:pt modelId="{B794D0B5-6742-4181-9A05-1D4C2895DF7D}" type="pres">
      <dgm:prSet presAssocID="{47435500-91F1-40BF-AAC4-67A85109742D}" presName="theInnerList" presStyleCnt="0"/>
      <dgm:spPr/>
    </dgm:pt>
    <dgm:pt modelId="{2BF4C7F5-4CF3-4569-93CD-49DDC619BB11}" type="pres">
      <dgm:prSet presAssocID="{4FE02051-14C8-4483-ADBD-EF7989E35FE4}" presName="childNode" presStyleLbl="node1" presStyleIdx="3" presStyleCnt="11" custScaleX="111561" custScaleY="41072" custLinFactY="17128" custLinFactNeighborX="2068" custLinFactNeighborY="100000">
        <dgm:presLayoutVars>
          <dgm:bulletEnabled val="1"/>
        </dgm:presLayoutVars>
      </dgm:prSet>
      <dgm:spPr/>
      <dgm:t>
        <a:bodyPr/>
        <a:lstStyle/>
        <a:p>
          <a:endParaRPr lang="de-DE"/>
        </a:p>
      </dgm:t>
    </dgm:pt>
    <dgm:pt modelId="{C9AEE7BC-9400-4697-8E20-34E93DE9035A}" type="pres">
      <dgm:prSet presAssocID="{4FE02051-14C8-4483-ADBD-EF7989E35FE4}" presName="aSpace2" presStyleCnt="0"/>
      <dgm:spPr/>
    </dgm:pt>
    <dgm:pt modelId="{B2757501-3F76-4FF0-9A9B-F37075BBB824}" type="pres">
      <dgm:prSet presAssocID="{26F28959-8770-4684-B300-3C077B260655}" presName="childNode" presStyleLbl="node1" presStyleIdx="4" presStyleCnt="11" custScaleY="8062" custLinFactY="7314" custLinFactNeighborX="765" custLinFactNeighborY="100000">
        <dgm:presLayoutVars>
          <dgm:bulletEnabled val="1"/>
        </dgm:presLayoutVars>
      </dgm:prSet>
      <dgm:spPr/>
      <dgm:t>
        <a:bodyPr/>
        <a:lstStyle/>
        <a:p>
          <a:endParaRPr lang="de-DE"/>
        </a:p>
      </dgm:t>
    </dgm:pt>
    <dgm:pt modelId="{3CAE8010-DB74-45E2-9B44-E4998829CBFC}" type="pres">
      <dgm:prSet presAssocID="{47435500-91F1-40BF-AAC4-67A85109742D}" presName="aSpace" presStyleCnt="0"/>
      <dgm:spPr/>
    </dgm:pt>
    <dgm:pt modelId="{2A9A1E5D-58E2-4B5D-940D-C4FDEF797599}" type="pres">
      <dgm:prSet presAssocID="{FE28DD05-1A66-4A3D-92A1-17E191B43CC6}" presName="compNode" presStyleCnt="0"/>
      <dgm:spPr/>
    </dgm:pt>
    <dgm:pt modelId="{B60DCFD5-6156-4B0F-84C0-E25031413BBC}" type="pres">
      <dgm:prSet presAssocID="{FE28DD05-1A66-4A3D-92A1-17E191B43CC6}" presName="aNode" presStyleLbl="bgShp" presStyleIdx="2" presStyleCnt="4"/>
      <dgm:spPr/>
      <dgm:t>
        <a:bodyPr/>
        <a:lstStyle/>
        <a:p>
          <a:endParaRPr lang="de-DE"/>
        </a:p>
      </dgm:t>
    </dgm:pt>
    <dgm:pt modelId="{692F9C20-D670-414E-BB40-A6BFF50CF484}" type="pres">
      <dgm:prSet presAssocID="{FE28DD05-1A66-4A3D-92A1-17E191B43CC6}" presName="textNode" presStyleLbl="bgShp" presStyleIdx="2" presStyleCnt="4"/>
      <dgm:spPr/>
      <dgm:t>
        <a:bodyPr/>
        <a:lstStyle/>
        <a:p>
          <a:endParaRPr lang="de-DE"/>
        </a:p>
      </dgm:t>
    </dgm:pt>
    <dgm:pt modelId="{0664D75F-C53D-4649-9514-2D8A56A6E459}" type="pres">
      <dgm:prSet presAssocID="{FE28DD05-1A66-4A3D-92A1-17E191B43CC6}" presName="compChildNode" presStyleCnt="0"/>
      <dgm:spPr/>
    </dgm:pt>
    <dgm:pt modelId="{0B2FF9BD-30E1-4F17-BF9A-BD41FF54983F}" type="pres">
      <dgm:prSet presAssocID="{FE28DD05-1A66-4A3D-92A1-17E191B43CC6}" presName="theInnerList" presStyleCnt="0"/>
      <dgm:spPr/>
    </dgm:pt>
    <dgm:pt modelId="{812A2D3D-4A8D-4192-9E13-EC0292201AD1}" type="pres">
      <dgm:prSet presAssocID="{BB505EE6-3F5D-4C94-AC50-D5E2E8879FBD}" presName="childNode" presStyleLbl="node1" presStyleIdx="5" presStyleCnt="11" custScaleX="116382" custScaleY="169340" custLinFactNeighborX="-41" custLinFactNeighborY="-72543">
        <dgm:presLayoutVars>
          <dgm:bulletEnabled val="1"/>
        </dgm:presLayoutVars>
      </dgm:prSet>
      <dgm:spPr/>
      <dgm:t>
        <a:bodyPr/>
        <a:lstStyle/>
        <a:p>
          <a:endParaRPr lang="de-DE"/>
        </a:p>
      </dgm:t>
    </dgm:pt>
    <dgm:pt modelId="{1E7800FF-8564-4736-8BA5-6F012B900B1C}" type="pres">
      <dgm:prSet presAssocID="{BB505EE6-3F5D-4C94-AC50-D5E2E8879FBD}" presName="aSpace2" presStyleCnt="0"/>
      <dgm:spPr/>
    </dgm:pt>
    <dgm:pt modelId="{ECCEFC10-0175-4D1A-8ABD-A37C5AD0271E}" type="pres">
      <dgm:prSet presAssocID="{01FF66CB-4A58-4B5D-AA21-FAD62C9BF136}" presName="childNode" presStyleLbl="node1" presStyleIdx="6" presStyleCnt="11" custScaleX="116464" custScaleY="128440" custLinFactNeighborX="0" custLinFactNeighborY="45272">
        <dgm:presLayoutVars>
          <dgm:bulletEnabled val="1"/>
        </dgm:presLayoutVars>
      </dgm:prSet>
      <dgm:spPr/>
      <dgm:t>
        <a:bodyPr/>
        <a:lstStyle/>
        <a:p>
          <a:endParaRPr lang="de-DE"/>
        </a:p>
      </dgm:t>
    </dgm:pt>
    <dgm:pt modelId="{A5BE5B6F-4714-49EF-B5F0-5F2995783138}" type="pres">
      <dgm:prSet presAssocID="{01FF66CB-4A58-4B5D-AA21-FAD62C9BF136}" presName="aSpace2" presStyleCnt="0"/>
      <dgm:spPr/>
    </dgm:pt>
    <dgm:pt modelId="{45F711A3-07AD-436B-9FDF-817B75C057E0}" type="pres">
      <dgm:prSet presAssocID="{EF6F6401-4FE3-4F02-A587-E976FCB4FF8F}" presName="childNode" presStyleLbl="node1" presStyleIdx="7" presStyleCnt="11" custScaleY="47223" custLinFactNeighborX="724" custLinFactNeighborY="99307">
        <dgm:presLayoutVars>
          <dgm:bulletEnabled val="1"/>
        </dgm:presLayoutVars>
      </dgm:prSet>
      <dgm:spPr/>
      <dgm:t>
        <a:bodyPr/>
        <a:lstStyle/>
        <a:p>
          <a:endParaRPr lang="de-DE"/>
        </a:p>
      </dgm:t>
    </dgm:pt>
    <dgm:pt modelId="{F0806077-52FC-4C69-A8F4-BD5C4F448013}" type="pres">
      <dgm:prSet presAssocID="{FE28DD05-1A66-4A3D-92A1-17E191B43CC6}" presName="aSpace" presStyleCnt="0"/>
      <dgm:spPr/>
    </dgm:pt>
    <dgm:pt modelId="{760D517F-2D81-41D3-8743-7AAD418082E3}" type="pres">
      <dgm:prSet presAssocID="{693E8100-00A5-4D35-8BF0-925C94019C4A}" presName="compNode" presStyleCnt="0"/>
      <dgm:spPr/>
    </dgm:pt>
    <dgm:pt modelId="{658ECE58-6DEA-4A8A-9BF9-05333046FB8D}" type="pres">
      <dgm:prSet presAssocID="{693E8100-00A5-4D35-8BF0-925C94019C4A}" presName="aNode" presStyleLbl="bgShp" presStyleIdx="3" presStyleCnt="4"/>
      <dgm:spPr/>
      <dgm:t>
        <a:bodyPr/>
        <a:lstStyle/>
        <a:p>
          <a:endParaRPr lang="de-DE"/>
        </a:p>
      </dgm:t>
    </dgm:pt>
    <dgm:pt modelId="{24D0B0A7-6181-42B9-A415-6150C18123AB}" type="pres">
      <dgm:prSet presAssocID="{693E8100-00A5-4D35-8BF0-925C94019C4A}" presName="textNode" presStyleLbl="bgShp" presStyleIdx="3" presStyleCnt="4"/>
      <dgm:spPr/>
      <dgm:t>
        <a:bodyPr/>
        <a:lstStyle/>
        <a:p>
          <a:endParaRPr lang="de-DE"/>
        </a:p>
      </dgm:t>
    </dgm:pt>
    <dgm:pt modelId="{BB9C9843-D51B-45DC-8BAE-D1E2611F6226}" type="pres">
      <dgm:prSet presAssocID="{693E8100-00A5-4D35-8BF0-925C94019C4A}" presName="compChildNode" presStyleCnt="0"/>
      <dgm:spPr/>
    </dgm:pt>
    <dgm:pt modelId="{18A4B208-DD22-44B1-A73C-23DBFF87C69E}" type="pres">
      <dgm:prSet presAssocID="{693E8100-00A5-4D35-8BF0-925C94019C4A}" presName="theInnerList" presStyleCnt="0"/>
      <dgm:spPr/>
    </dgm:pt>
    <dgm:pt modelId="{9CDB4EC2-46B3-4E4E-A885-1962689899E4}" type="pres">
      <dgm:prSet presAssocID="{96B5B9E0-725E-466C-9CD7-ECEA63ABE661}" presName="childNode" presStyleLbl="node1" presStyleIdx="8" presStyleCnt="11" custScaleX="116299" custScaleY="122593" custLinFactNeighborX="-124" custLinFactNeighborY="-62256">
        <dgm:presLayoutVars>
          <dgm:bulletEnabled val="1"/>
        </dgm:presLayoutVars>
      </dgm:prSet>
      <dgm:spPr/>
      <dgm:t>
        <a:bodyPr/>
        <a:lstStyle/>
        <a:p>
          <a:endParaRPr lang="de-DE"/>
        </a:p>
      </dgm:t>
    </dgm:pt>
    <dgm:pt modelId="{68B68FCE-9F3F-447F-BBE7-910BFB678425}" type="pres">
      <dgm:prSet presAssocID="{96B5B9E0-725E-466C-9CD7-ECEA63ABE661}" presName="aSpace2" presStyleCnt="0"/>
      <dgm:spPr/>
    </dgm:pt>
    <dgm:pt modelId="{541F5473-CB79-4822-9FB6-140E531C35B0}" type="pres">
      <dgm:prSet presAssocID="{EC37836C-291E-45A5-A2E4-C0BDCE94370B}" presName="childNode" presStyleLbl="node1" presStyleIdx="9" presStyleCnt="11" custScaleX="116299" custScaleY="125630" custLinFactNeighborX="-124" custLinFactNeighborY="54584">
        <dgm:presLayoutVars>
          <dgm:bulletEnabled val="1"/>
        </dgm:presLayoutVars>
      </dgm:prSet>
      <dgm:spPr/>
      <dgm:t>
        <a:bodyPr/>
        <a:lstStyle/>
        <a:p>
          <a:endParaRPr lang="de-DE"/>
        </a:p>
      </dgm:t>
    </dgm:pt>
    <dgm:pt modelId="{57365491-158E-4503-8F9C-6321EE02965F}" type="pres">
      <dgm:prSet presAssocID="{EC37836C-291E-45A5-A2E4-C0BDCE94370B}" presName="aSpace2" presStyleCnt="0"/>
      <dgm:spPr/>
    </dgm:pt>
    <dgm:pt modelId="{38F5AD22-FC5D-48E5-B128-B8E60B6CC711}" type="pres">
      <dgm:prSet presAssocID="{A4C82A9C-0C19-48CC-BF41-237F81247256}" presName="childNode" presStyleLbl="node1" presStyleIdx="10" presStyleCnt="11" custScaleY="41916" custLinFactNeighborX="683" custLinFactNeighborY="95367">
        <dgm:presLayoutVars>
          <dgm:bulletEnabled val="1"/>
        </dgm:presLayoutVars>
      </dgm:prSet>
      <dgm:spPr/>
      <dgm:t>
        <a:bodyPr/>
        <a:lstStyle/>
        <a:p>
          <a:endParaRPr lang="de-DE"/>
        </a:p>
      </dgm:t>
    </dgm:pt>
  </dgm:ptLst>
  <dgm:cxnLst>
    <dgm:cxn modelId="{5E866681-F95C-4F74-8323-F8CB86C5D0C0}" type="presOf" srcId="{01FF66CB-4A58-4B5D-AA21-FAD62C9BF136}" destId="{ECCEFC10-0175-4D1A-8ABD-A37C5AD0271E}" srcOrd="0" destOrd="0" presId="urn:microsoft.com/office/officeart/2005/8/layout/lProcess2"/>
    <dgm:cxn modelId="{D7DD7CA4-8BFD-4552-A776-CDFC7A01E895}" type="presOf" srcId="{E02675A8-397D-4398-A346-14D549873A7E}" destId="{72E74F8F-832F-4070-AFE1-999A2C90DA41}" srcOrd="1" destOrd="0" presId="urn:microsoft.com/office/officeart/2005/8/layout/lProcess2"/>
    <dgm:cxn modelId="{56EB04CA-AE2D-4575-9140-95B6A0378436}" srcId="{693E8100-00A5-4D35-8BF0-925C94019C4A}" destId="{96B5B9E0-725E-466C-9CD7-ECEA63ABE661}" srcOrd="0" destOrd="0" parTransId="{C3E3A7BD-6A8F-4A1A-ADED-2B8537462F03}" sibTransId="{EB3615D7-FD34-4E4A-9BFD-5460DEFFBCD0}"/>
    <dgm:cxn modelId="{6B668D0D-B966-458A-8465-0FCD4D6EFDDE}" type="presOf" srcId="{E02675A8-397D-4398-A346-14D549873A7E}" destId="{3BB8DA62-3AAD-4A01-BE4C-322A82C78DB8}" srcOrd="0" destOrd="0" presId="urn:microsoft.com/office/officeart/2005/8/layout/lProcess2"/>
    <dgm:cxn modelId="{7825BABB-E692-48F3-8B09-BFCE8AA9A83B}" srcId="{E02675A8-397D-4398-A346-14D549873A7E}" destId="{D54A4172-FCF2-490E-A6FD-B99B5BAEBAAB}" srcOrd="1" destOrd="0" parTransId="{84290836-1127-4632-9887-7745AF9AD071}" sibTransId="{D8DBCF6A-53FE-43A0-B0CF-9C44EAD8F44F}"/>
    <dgm:cxn modelId="{88F71E93-0670-4984-8628-C4D9F8A164CD}" type="presOf" srcId="{EF6F6401-4FE3-4F02-A587-E976FCB4FF8F}" destId="{45F711A3-07AD-436B-9FDF-817B75C057E0}" srcOrd="0" destOrd="0" presId="urn:microsoft.com/office/officeart/2005/8/layout/lProcess2"/>
    <dgm:cxn modelId="{3445D756-CB5C-4CD6-B852-927A284A1E03}" type="presOf" srcId="{BB505EE6-3F5D-4C94-AC50-D5E2E8879FBD}" destId="{812A2D3D-4A8D-4192-9E13-EC0292201AD1}" srcOrd="0" destOrd="0" presId="urn:microsoft.com/office/officeart/2005/8/layout/lProcess2"/>
    <dgm:cxn modelId="{03EE9DAF-521F-4F16-9F40-40BD610EAA6F}" srcId="{790C4E6A-88B5-45A7-9752-A123F2FE703C}" destId="{693E8100-00A5-4D35-8BF0-925C94019C4A}" srcOrd="3" destOrd="0" parTransId="{9B6FFE29-906C-49EF-ABCF-53959DDAA902}" sibTransId="{4A63794F-84C7-44B5-8B40-BA757163199A}"/>
    <dgm:cxn modelId="{499FA363-F703-421A-832E-E6A95011060A}" srcId="{47435500-91F1-40BF-AAC4-67A85109742D}" destId="{4FE02051-14C8-4483-ADBD-EF7989E35FE4}" srcOrd="0" destOrd="0" parTransId="{64A4E00F-F9D3-4615-BC54-D14AE92E04A9}" sibTransId="{F2B1132E-5C09-4A50-966F-55228B2D98DA}"/>
    <dgm:cxn modelId="{C3C6628E-EC28-40D7-BC97-B90A339F630F}" type="presOf" srcId="{1EC1F7F7-43B3-4A93-87B7-4E030D837814}" destId="{6B496DDA-FB33-4C26-B2E4-38DFD09CCD79}" srcOrd="0" destOrd="0" presId="urn:microsoft.com/office/officeart/2005/8/layout/lProcess2"/>
    <dgm:cxn modelId="{B9861B2C-7A4B-4C98-9A5B-9F85BB945F12}" srcId="{E02675A8-397D-4398-A346-14D549873A7E}" destId="{6BCDBF7A-1E6C-4B85-8329-78F052A7E6CB}" srcOrd="2" destOrd="0" parTransId="{B80E089B-33FB-4EE7-87F1-DBCC598A0915}" sibTransId="{244A70F7-FBE3-4756-A17F-5FD4CE62B443}"/>
    <dgm:cxn modelId="{FBEC61EF-0BF9-4BA4-9DAC-A06EC68879C9}" srcId="{FE28DD05-1A66-4A3D-92A1-17E191B43CC6}" destId="{BB505EE6-3F5D-4C94-AC50-D5E2E8879FBD}" srcOrd="0" destOrd="0" parTransId="{1886A723-A6B7-4CA9-A668-1C31130E28A9}" sibTransId="{2D185AD3-C5BF-415B-AA88-54A8172AE921}"/>
    <dgm:cxn modelId="{2424D2A6-C4C2-4C12-A0AC-6F6356805506}" srcId="{E02675A8-397D-4398-A346-14D549873A7E}" destId="{1EC1F7F7-43B3-4A93-87B7-4E030D837814}" srcOrd="0" destOrd="0" parTransId="{E1909F1A-5C6F-49DF-A3A5-DE0644A947C9}" sibTransId="{CA46E3AC-0561-462C-B84F-9EB93014ED3C}"/>
    <dgm:cxn modelId="{74763D8A-E07A-48CE-9E02-3C96943001DC}" type="presOf" srcId="{693E8100-00A5-4D35-8BF0-925C94019C4A}" destId="{658ECE58-6DEA-4A8A-9BF9-05333046FB8D}" srcOrd="0" destOrd="0" presId="urn:microsoft.com/office/officeart/2005/8/layout/lProcess2"/>
    <dgm:cxn modelId="{3CDD701C-51EE-4038-B7AB-1FFD2C2E09BF}" type="presOf" srcId="{47435500-91F1-40BF-AAC4-67A85109742D}" destId="{1ED5B4D3-B0FE-4202-A539-DFCCE5DD62FE}" srcOrd="0" destOrd="0" presId="urn:microsoft.com/office/officeart/2005/8/layout/lProcess2"/>
    <dgm:cxn modelId="{46F60CF3-F0A3-4C85-969D-5A108A15FBB0}" type="presOf" srcId="{26F28959-8770-4684-B300-3C077B260655}" destId="{B2757501-3F76-4FF0-9A9B-F37075BBB824}" srcOrd="0" destOrd="0" presId="urn:microsoft.com/office/officeart/2005/8/layout/lProcess2"/>
    <dgm:cxn modelId="{749F487A-1CE4-40EB-8800-52FE0FCA66A0}" type="presOf" srcId="{D54A4172-FCF2-490E-A6FD-B99B5BAEBAAB}" destId="{44BEE6DA-B5FA-4396-8803-28ED2D63536E}" srcOrd="0" destOrd="0" presId="urn:microsoft.com/office/officeart/2005/8/layout/lProcess2"/>
    <dgm:cxn modelId="{80B921D3-827E-4B31-B684-A1FCF62212F5}" type="presOf" srcId="{EC37836C-291E-45A5-A2E4-C0BDCE94370B}" destId="{541F5473-CB79-4822-9FB6-140E531C35B0}" srcOrd="0" destOrd="0" presId="urn:microsoft.com/office/officeart/2005/8/layout/lProcess2"/>
    <dgm:cxn modelId="{8380AB1E-9C61-49D6-9EED-5E34040E045A}" srcId="{FE28DD05-1A66-4A3D-92A1-17E191B43CC6}" destId="{01FF66CB-4A58-4B5D-AA21-FAD62C9BF136}" srcOrd="1" destOrd="0" parTransId="{560A8444-0D65-465B-9416-A391A938E156}" sibTransId="{F4C3122F-5507-4554-89B3-CC6D10936AD5}"/>
    <dgm:cxn modelId="{40EAFB64-25C0-46AC-A45C-756677C75E78}" srcId="{693E8100-00A5-4D35-8BF0-925C94019C4A}" destId="{EC37836C-291E-45A5-A2E4-C0BDCE94370B}" srcOrd="1" destOrd="0" parTransId="{73AB1A41-CC7D-4153-A087-E1BD8BBB2671}" sibTransId="{83F84FA0-B488-4374-8472-B58D7C56592D}"/>
    <dgm:cxn modelId="{5B4E065F-AC75-479E-A153-7703B68F7EEE}" type="presOf" srcId="{FE28DD05-1A66-4A3D-92A1-17E191B43CC6}" destId="{692F9C20-D670-414E-BB40-A6BFF50CF484}" srcOrd="1" destOrd="0" presId="urn:microsoft.com/office/officeart/2005/8/layout/lProcess2"/>
    <dgm:cxn modelId="{A10AEC5E-3D55-4F7F-AAE1-1C2D93C15868}" type="presOf" srcId="{FE28DD05-1A66-4A3D-92A1-17E191B43CC6}" destId="{B60DCFD5-6156-4B0F-84C0-E25031413BBC}" srcOrd="0" destOrd="0" presId="urn:microsoft.com/office/officeart/2005/8/layout/lProcess2"/>
    <dgm:cxn modelId="{2B260BE5-6D38-4342-815E-0BC0AE541755}" type="presOf" srcId="{693E8100-00A5-4D35-8BF0-925C94019C4A}" destId="{24D0B0A7-6181-42B9-A415-6150C18123AB}" srcOrd="1" destOrd="0" presId="urn:microsoft.com/office/officeart/2005/8/layout/lProcess2"/>
    <dgm:cxn modelId="{43C7C148-6EF5-4213-ADC8-6E299A7C191D}" type="presOf" srcId="{A4C82A9C-0C19-48CC-BF41-237F81247256}" destId="{38F5AD22-FC5D-48E5-B128-B8E60B6CC711}" srcOrd="0" destOrd="0" presId="urn:microsoft.com/office/officeart/2005/8/layout/lProcess2"/>
    <dgm:cxn modelId="{B4A83016-0E31-42E6-BFD2-00EE8BF07DBF}" type="presOf" srcId="{4FE02051-14C8-4483-ADBD-EF7989E35FE4}" destId="{2BF4C7F5-4CF3-4569-93CD-49DDC619BB11}" srcOrd="0" destOrd="0" presId="urn:microsoft.com/office/officeart/2005/8/layout/lProcess2"/>
    <dgm:cxn modelId="{664434FA-B102-4ED4-BE7C-6CD13D52F3D9}" srcId="{FE28DD05-1A66-4A3D-92A1-17E191B43CC6}" destId="{EF6F6401-4FE3-4F02-A587-E976FCB4FF8F}" srcOrd="2" destOrd="0" parTransId="{4236130E-FC94-4DFD-8983-F0764CA1F5A8}" sibTransId="{1B2FE124-78AA-4659-9283-56BA70D23659}"/>
    <dgm:cxn modelId="{DF864F64-F683-4EE2-A938-BAF0C4AEDDDE}" type="presOf" srcId="{47435500-91F1-40BF-AAC4-67A85109742D}" destId="{4970A09E-E59E-485D-AC52-DAC4C3CE81CA}" srcOrd="1" destOrd="0" presId="urn:microsoft.com/office/officeart/2005/8/layout/lProcess2"/>
    <dgm:cxn modelId="{BFEB3F1F-B2E7-4FEA-9E75-81F5B71287AC}" srcId="{693E8100-00A5-4D35-8BF0-925C94019C4A}" destId="{A4C82A9C-0C19-48CC-BF41-237F81247256}" srcOrd="2" destOrd="0" parTransId="{E863C379-1909-40E5-8ECA-0553EC094CA8}" sibTransId="{0C5763A8-514E-4B2F-BC1A-EA2BAA4A681B}"/>
    <dgm:cxn modelId="{CFC1D159-0AC6-499C-89A6-56082222F91F}" type="presOf" srcId="{6BCDBF7A-1E6C-4B85-8329-78F052A7E6CB}" destId="{6B5BB2B4-0BDE-43FB-A239-5379F2840303}" srcOrd="0" destOrd="0" presId="urn:microsoft.com/office/officeart/2005/8/layout/lProcess2"/>
    <dgm:cxn modelId="{DF8BCF90-7504-4D61-9F8A-EBE3DCA42D18}" srcId="{790C4E6A-88B5-45A7-9752-A123F2FE703C}" destId="{FE28DD05-1A66-4A3D-92A1-17E191B43CC6}" srcOrd="2" destOrd="0" parTransId="{9FC3E44D-BF25-4CC1-A5F6-3ADAF0254F37}" sibTransId="{F1803E01-5CF2-4677-902F-B1A1668F9792}"/>
    <dgm:cxn modelId="{5CF535E7-62AD-4C14-9212-DAAE043E9293}" srcId="{790C4E6A-88B5-45A7-9752-A123F2FE703C}" destId="{E02675A8-397D-4398-A346-14D549873A7E}" srcOrd="0" destOrd="0" parTransId="{A65B2071-3F50-4881-BD3B-1D070AE3D6CB}" sibTransId="{B480E14A-5296-4720-A00C-132FF7761891}"/>
    <dgm:cxn modelId="{C401D1BE-A74E-4058-A959-E4B4F87DD3DC}" srcId="{47435500-91F1-40BF-AAC4-67A85109742D}" destId="{26F28959-8770-4684-B300-3C077B260655}" srcOrd="1" destOrd="0" parTransId="{43501588-221F-42DE-A019-5072A19B17C6}" sibTransId="{840C0703-BDEE-41FB-AF6D-830091F45693}"/>
    <dgm:cxn modelId="{979EF5C8-7189-4FCB-8C11-54E3503C5D58}" type="presOf" srcId="{790C4E6A-88B5-45A7-9752-A123F2FE703C}" destId="{E9858C5C-11A6-4240-A6E2-5A1CE0F2EF8C}" srcOrd="0" destOrd="0" presId="urn:microsoft.com/office/officeart/2005/8/layout/lProcess2"/>
    <dgm:cxn modelId="{84923A63-7DE0-4884-B4FF-C22B520FF29E}" type="presOf" srcId="{96B5B9E0-725E-466C-9CD7-ECEA63ABE661}" destId="{9CDB4EC2-46B3-4E4E-A885-1962689899E4}" srcOrd="0" destOrd="0" presId="urn:microsoft.com/office/officeart/2005/8/layout/lProcess2"/>
    <dgm:cxn modelId="{53BF7AE4-A746-4774-9040-5C7A26E162A1}" srcId="{790C4E6A-88B5-45A7-9752-A123F2FE703C}" destId="{47435500-91F1-40BF-AAC4-67A85109742D}" srcOrd="1" destOrd="0" parTransId="{3655E027-5E78-470D-AF55-7B6D8BEA525A}" sibTransId="{D7334651-A037-4805-AC3C-BEADF78F5E57}"/>
    <dgm:cxn modelId="{37BDA234-5B5A-40E5-90C1-9447C72D4CDC}" type="presParOf" srcId="{E9858C5C-11A6-4240-A6E2-5A1CE0F2EF8C}" destId="{A7958F53-B93A-424D-9E75-E0879E3D9D0B}" srcOrd="0" destOrd="0" presId="urn:microsoft.com/office/officeart/2005/8/layout/lProcess2"/>
    <dgm:cxn modelId="{C3D609BC-C2BA-4FB8-8099-3573CE78C067}" type="presParOf" srcId="{A7958F53-B93A-424D-9E75-E0879E3D9D0B}" destId="{3BB8DA62-3AAD-4A01-BE4C-322A82C78DB8}" srcOrd="0" destOrd="0" presId="urn:microsoft.com/office/officeart/2005/8/layout/lProcess2"/>
    <dgm:cxn modelId="{5A478674-B59C-4A41-980D-271473A11AB1}" type="presParOf" srcId="{A7958F53-B93A-424D-9E75-E0879E3D9D0B}" destId="{72E74F8F-832F-4070-AFE1-999A2C90DA41}" srcOrd="1" destOrd="0" presId="urn:microsoft.com/office/officeart/2005/8/layout/lProcess2"/>
    <dgm:cxn modelId="{D5299F74-D687-4C10-A6C3-3D68E6581A32}" type="presParOf" srcId="{A7958F53-B93A-424D-9E75-E0879E3D9D0B}" destId="{652AA076-28FC-4502-929D-C67716082D6F}" srcOrd="2" destOrd="0" presId="urn:microsoft.com/office/officeart/2005/8/layout/lProcess2"/>
    <dgm:cxn modelId="{855CE8E9-96ED-4859-82AE-8370BB859792}" type="presParOf" srcId="{652AA076-28FC-4502-929D-C67716082D6F}" destId="{D7A99F9A-C290-4170-874B-84DF046A95A8}" srcOrd="0" destOrd="0" presId="urn:microsoft.com/office/officeart/2005/8/layout/lProcess2"/>
    <dgm:cxn modelId="{C9EFCB0C-65DD-45DE-8748-31FF3A8EACAC}" type="presParOf" srcId="{D7A99F9A-C290-4170-874B-84DF046A95A8}" destId="{6B496DDA-FB33-4C26-B2E4-38DFD09CCD79}" srcOrd="0" destOrd="0" presId="urn:microsoft.com/office/officeart/2005/8/layout/lProcess2"/>
    <dgm:cxn modelId="{DE4925C2-47D7-43D0-9DE6-36FA30C2A2D4}" type="presParOf" srcId="{D7A99F9A-C290-4170-874B-84DF046A95A8}" destId="{A967C1FE-4905-4A9E-ABC4-90B86E8E0945}" srcOrd="1" destOrd="0" presId="urn:microsoft.com/office/officeart/2005/8/layout/lProcess2"/>
    <dgm:cxn modelId="{68808931-A79D-4424-AB18-538194AF2D18}" type="presParOf" srcId="{D7A99F9A-C290-4170-874B-84DF046A95A8}" destId="{44BEE6DA-B5FA-4396-8803-28ED2D63536E}" srcOrd="2" destOrd="0" presId="urn:microsoft.com/office/officeart/2005/8/layout/lProcess2"/>
    <dgm:cxn modelId="{D1D4749E-E164-439B-94E2-FA6FEAD388F6}" type="presParOf" srcId="{D7A99F9A-C290-4170-874B-84DF046A95A8}" destId="{5C485EA9-7AF4-4505-BD93-EA99CA01A9F3}" srcOrd="3" destOrd="0" presId="urn:microsoft.com/office/officeart/2005/8/layout/lProcess2"/>
    <dgm:cxn modelId="{FCFD6ABD-10AE-4094-B9B5-AB25BAA89E63}" type="presParOf" srcId="{D7A99F9A-C290-4170-874B-84DF046A95A8}" destId="{6B5BB2B4-0BDE-43FB-A239-5379F2840303}" srcOrd="4" destOrd="0" presId="urn:microsoft.com/office/officeart/2005/8/layout/lProcess2"/>
    <dgm:cxn modelId="{AAB42776-D077-46E8-9EC0-C032FBB689F9}" type="presParOf" srcId="{E9858C5C-11A6-4240-A6E2-5A1CE0F2EF8C}" destId="{C749C60C-0FD0-4761-867B-12B47EBFBBB0}" srcOrd="1" destOrd="0" presId="urn:microsoft.com/office/officeart/2005/8/layout/lProcess2"/>
    <dgm:cxn modelId="{E7123CDA-7F3B-43AE-9896-4525A7FDEB78}" type="presParOf" srcId="{E9858C5C-11A6-4240-A6E2-5A1CE0F2EF8C}" destId="{BBE2D4A7-7952-4E40-B6A4-B3B4EDBA1C1F}" srcOrd="2" destOrd="0" presId="urn:microsoft.com/office/officeart/2005/8/layout/lProcess2"/>
    <dgm:cxn modelId="{C62811EB-3EED-41E9-8718-77C7437B3B69}" type="presParOf" srcId="{BBE2D4A7-7952-4E40-B6A4-B3B4EDBA1C1F}" destId="{1ED5B4D3-B0FE-4202-A539-DFCCE5DD62FE}" srcOrd="0" destOrd="0" presId="urn:microsoft.com/office/officeart/2005/8/layout/lProcess2"/>
    <dgm:cxn modelId="{B2694371-C7B6-41AF-9FE5-A451D22E35DA}" type="presParOf" srcId="{BBE2D4A7-7952-4E40-B6A4-B3B4EDBA1C1F}" destId="{4970A09E-E59E-485D-AC52-DAC4C3CE81CA}" srcOrd="1" destOrd="0" presId="urn:microsoft.com/office/officeart/2005/8/layout/lProcess2"/>
    <dgm:cxn modelId="{E9B741CC-C3E6-4BAE-9C63-A65C0F2E8ACD}" type="presParOf" srcId="{BBE2D4A7-7952-4E40-B6A4-B3B4EDBA1C1F}" destId="{53E82CB9-178D-4761-93D8-FA51FE7A79C0}" srcOrd="2" destOrd="0" presId="urn:microsoft.com/office/officeart/2005/8/layout/lProcess2"/>
    <dgm:cxn modelId="{CC7147EB-BFF0-4330-9E71-2994BBB4A1DC}" type="presParOf" srcId="{53E82CB9-178D-4761-93D8-FA51FE7A79C0}" destId="{B794D0B5-6742-4181-9A05-1D4C2895DF7D}" srcOrd="0" destOrd="0" presId="urn:microsoft.com/office/officeart/2005/8/layout/lProcess2"/>
    <dgm:cxn modelId="{623CB1F9-230B-48B3-A35F-E282C4848E76}" type="presParOf" srcId="{B794D0B5-6742-4181-9A05-1D4C2895DF7D}" destId="{2BF4C7F5-4CF3-4569-93CD-49DDC619BB11}" srcOrd="0" destOrd="0" presId="urn:microsoft.com/office/officeart/2005/8/layout/lProcess2"/>
    <dgm:cxn modelId="{4B23A06A-74E1-4E32-9158-35441C4DA6E9}" type="presParOf" srcId="{B794D0B5-6742-4181-9A05-1D4C2895DF7D}" destId="{C9AEE7BC-9400-4697-8E20-34E93DE9035A}" srcOrd="1" destOrd="0" presId="urn:microsoft.com/office/officeart/2005/8/layout/lProcess2"/>
    <dgm:cxn modelId="{9D0C92BD-4DA4-4697-864B-A90B8AE3DA2C}" type="presParOf" srcId="{B794D0B5-6742-4181-9A05-1D4C2895DF7D}" destId="{B2757501-3F76-4FF0-9A9B-F37075BBB824}" srcOrd="2" destOrd="0" presId="urn:microsoft.com/office/officeart/2005/8/layout/lProcess2"/>
    <dgm:cxn modelId="{29456FAE-347F-4E1D-8C83-24D279B4A81B}" type="presParOf" srcId="{E9858C5C-11A6-4240-A6E2-5A1CE0F2EF8C}" destId="{3CAE8010-DB74-45E2-9B44-E4998829CBFC}" srcOrd="3" destOrd="0" presId="urn:microsoft.com/office/officeart/2005/8/layout/lProcess2"/>
    <dgm:cxn modelId="{8EDC6131-271A-4EFD-8925-15BE12305345}" type="presParOf" srcId="{E9858C5C-11A6-4240-A6E2-5A1CE0F2EF8C}" destId="{2A9A1E5D-58E2-4B5D-940D-C4FDEF797599}" srcOrd="4" destOrd="0" presId="urn:microsoft.com/office/officeart/2005/8/layout/lProcess2"/>
    <dgm:cxn modelId="{EAF8071E-EA50-4709-AC3F-D0D476CEB105}" type="presParOf" srcId="{2A9A1E5D-58E2-4B5D-940D-C4FDEF797599}" destId="{B60DCFD5-6156-4B0F-84C0-E25031413BBC}" srcOrd="0" destOrd="0" presId="urn:microsoft.com/office/officeart/2005/8/layout/lProcess2"/>
    <dgm:cxn modelId="{C73F5A93-C324-4CBE-A57D-052F1305A9A5}" type="presParOf" srcId="{2A9A1E5D-58E2-4B5D-940D-C4FDEF797599}" destId="{692F9C20-D670-414E-BB40-A6BFF50CF484}" srcOrd="1" destOrd="0" presId="urn:microsoft.com/office/officeart/2005/8/layout/lProcess2"/>
    <dgm:cxn modelId="{3B69E195-F92E-4A73-A479-876173E502D6}" type="presParOf" srcId="{2A9A1E5D-58E2-4B5D-940D-C4FDEF797599}" destId="{0664D75F-C53D-4649-9514-2D8A56A6E459}" srcOrd="2" destOrd="0" presId="urn:microsoft.com/office/officeart/2005/8/layout/lProcess2"/>
    <dgm:cxn modelId="{5C6A73D1-78D7-45B5-BB18-A289FCA86797}" type="presParOf" srcId="{0664D75F-C53D-4649-9514-2D8A56A6E459}" destId="{0B2FF9BD-30E1-4F17-BF9A-BD41FF54983F}" srcOrd="0" destOrd="0" presId="urn:microsoft.com/office/officeart/2005/8/layout/lProcess2"/>
    <dgm:cxn modelId="{B2FAC485-530B-456D-8C6F-0F02C47AF820}" type="presParOf" srcId="{0B2FF9BD-30E1-4F17-BF9A-BD41FF54983F}" destId="{812A2D3D-4A8D-4192-9E13-EC0292201AD1}" srcOrd="0" destOrd="0" presId="urn:microsoft.com/office/officeart/2005/8/layout/lProcess2"/>
    <dgm:cxn modelId="{AA0445DA-54D1-44C1-A6E3-A62C50EE11B8}" type="presParOf" srcId="{0B2FF9BD-30E1-4F17-BF9A-BD41FF54983F}" destId="{1E7800FF-8564-4736-8BA5-6F012B900B1C}" srcOrd="1" destOrd="0" presId="urn:microsoft.com/office/officeart/2005/8/layout/lProcess2"/>
    <dgm:cxn modelId="{B717A669-75BF-4B67-8B7A-E0A2E3017815}" type="presParOf" srcId="{0B2FF9BD-30E1-4F17-BF9A-BD41FF54983F}" destId="{ECCEFC10-0175-4D1A-8ABD-A37C5AD0271E}" srcOrd="2" destOrd="0" presId="urn:microsoft.com/office/officeart/2005/8/layout/lProcess2"/>
    <dgm:cxn modelId="{B6737AEB-B846-45FC-B3AE-1E39E0071549}" type="presParOf" srcId="{0B2FF9BD-30E1-4F17-BF9A-BD41FF54983F}" destId="{A5BE5B6F-4714-49EF-B5F0-5F2995783138}" srcOrd="3" destOrd="0" presId="urn:microsoft.com/office/officeart/2005/8/layout/lProcess2"/>
    <dgm:cxn modelId="{15DBDDCC-4C4A-42C0-9F49-1614FE9688B8}" type="presParOf" srcId="{0B2FF9BD-30E1-4F17-BF9A-BD41FF54983F}" destId="{45F711A3-07AD-436B-9FDF-817B75C057E0}" srcOrd="4" destOrd="0" presId="urn:microsoft.com/office/officeart/2005/8/layout/lProcess2"/>
    <dgm:cxn modelId="{7785B6FF-ADCA-44B6-A5F1-1A1C10A6635E}" type="presParOf" srcId="{E9858C5C-11A6-4240-A6E2-5A1CE0F2EF8C}" destId="{F0806077-52FC-4C69-A8F4-BD5C4F448013}" srcOrd="5" destOrd="0" presId="urn:microsoft.com/office/officeart/2005/8/layout/lProcess2"/>
    <dgm:cxn modelId="{0D0C88FA-6A1F-48A4-BB56-74721EC48634}" type="presParOf" srcId="{E9858C5C-11A6-4240-A6E2-5A1CE0F2EF8C}" destId="{760D517F-2D81-41D3-8743-7AAD418082E3}" srcOrd="6" destOrd="0" presId="urn:microsoft.com/office/officeart/2005/8/layout/lProcess2"/>
    <dgm:cxn modelId="{CCE48CBD-0BE2-4862-A820-AA3030AD00B8}" type="presParOf" srcId="{760D517F-2D81-41D3-8743-7AAD418082E3}" destId="{658ECE58-6DEA-4A8A-9BF9-05333046FB8D}" srcOrd="0" destOrd="0" presId="urn:microsoft.com/office/officeart/2005/8/layout/lProcess2"/>
    <dgm:cxn modelId="{FFA2C90E-967E-4804-9EDA-F050DEFA8919}" type="presParOf" srcId="{760D517F-2D81-41D3-8743-7AAD418082E3}" destId="{24D0B0A7-6181-42B9-A415-6150C18123AB}" srcOrd="1" destOrd="0" presId="urn:microsoft.com/office/officeart/2005/8/layout/lProcess2"/>
    <dgm:cxn modelId="{F6520B3C-E78D-4039-A06D-6C4B601FF4D8}" type="presParOf" srcId="{760D517F-2D81-41D3-8743-7AAD418082E3}" destId="{BB9C9843-D51B-45DC-8BAE-D1E2611F6226}" srcOrd="2" destOrd="0" presId="urn:microsoft.com/office/officeart/2005/8/layout/lProcess2"/>
    <dgm:cxn modelId="{D263471A-2F39-40F6-B4C2-2653C4ED474B}" type="presParOf" srcId="{BB9C9843-D51B-45DC-8BAE-D1E2611F6226}" destId="{18A4B208-DD22-44B1-A73C-23DBFF87C69E}" srcOrd="0" destOrd="0" presId="urn:microsoft.com/office/officeart/2005/8/layout/lProcess2"/>
    <dgm:cxn modelId="{FBB4487C-22A7-47C9-A272-21802A62A033}" type="presParOf" srcId="{18A4B208-DD22-44B1-A73C-23DBFF87C69E}" destId="{9CDB4EC2-46B3-4E4E-A885-1962689899E4}" srcOrd="0" destOrd="0" presId="urn:microsoft.com/office/officeart/2005/8/layout/lProcess2"/>
    <dgm:cxn modelId="{E16342B6-BF80-4143-B241-9F59C44EA79E}" type="presParOf" srcId="{18A4B208-DD22-44B1-A73C-23DBFF87C69E}" destId="{68B68FCE-9F3F-447F-BBE7-910BFB678425}" srcOrd="1" destOrd="0" presId="urn:microsoft.com/office/officeart/2005/8/layout/lProcess2"/>
    <dgm:cxn modelId="{4823552A-77F5-4988-B586-2297EB21B1D2}" type="presParOf" srcId="{18A4B208-DD22-44B1-A73C-23DBFF87C69E}" destId="{541F5473-CB79-4822-9FB6-140E531C35B0}" srcOrd="2" destOrd="0" presId="urn:microsoft.com/office/officeart/2005/8/layout/lProcess2"/>
    <dgm:cxn modelId="{2ABB9ECE-8587-4E40-B156-770249E6EE3E}" type="presParOf" srcId="{18A4B208-DD22-44B1-A73C-23DBFF87C69E}" destId="{57365491-158E-4503-8F9C-6321EE02965F}" srcOrd="3" destOrd="0" presId="urn:microsoft.com/office/officeart/2005/8/layout/lProcess2"/>
    <dgm:cxn modelId="{CA006A7C-B0A0-4F1A-8F93-981B55BD35A2}" type="presParOf" srcId="{18A4B208-DD22-44B1-A73C-23DBFF87C69E}" destId="{38F5AD22-FC5D-48E5-B128-B8E60B6CC711}"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29AD91-B4BA-4FFC-AAB0-6EA0C8A559C6}"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de-DE"/>
        </a:p>
      </dgm:t>
    </dgm:pt>
    <dgm:pt modelId="{B657B5DC-2C77-448A-A58A-56E3D1315773}">
      <dgm:prSet phldrT="[Text]" custT="1"/>
      <dgm:spPr/>
      <dgm:t>
        <a:bodyPr/>
        <a:lstStyle/>
        <a:p>
          <a:r>
            <a:rPr lang="de-DE" sz="1100" dirty="0">
              <a:solidFill>
                <a:schemeClr val="tx1"/>
              </a:solidFill>
              <a:latin typeface="UB Scala Sans" panose="02000503050000020003" pitchFamily="2" charset="0"/>
            </a:rPr>
            <a:t>Metaphysik</a:t>
          </a:r>
        </a:p>
      </dgm:t>
    </dgm:pt>
    <dgm:pt modelId="{E076146E-3CDF-4A4D-9A24-F710DC49BE6F}" type="parTrans" cxnId="{89658AC0-39F3-483B-8557-F82D611EB9CD}">
      <dgm:prSet/>
      <dgm:spPr/>
      <dgm:t>
        <a:bodyPr/>
        <a:lstStyle/>
        <a:p>
          <a:endParaRPr lang="de-DE"/>
        </a:p>
      </dgm:t>
    </dgm:pt>
    <dgm:pt modelId="{DDFA7831-D44F-4338-A5E4-58F4D1561727}" type="sibTrans" cxnId="{89658AC0-39F3-483B-8557-F82D611EB9CD}">
      <dgm:prSet/>
      <dgm:spPr/>
      <dgm:t>
        <a:bodyPr/>
        <a:lstStyle/>
        <a:p>
          <a:endParaRPr lang="de-DE"/>
        </a:p>
      </dgm:t>
    </dgm:pt>
    <dgm:pt modelId="{FC241278-AACD-4BAD-9A38-EF7CE8543441}" type="asst">
      <dgm:prSet phldrT="[Text]" custT="1"/>
      <dgm:spPr/>
      <dgm:t>
        <a:bodyPr/>
        <a:lstStyle/>
        <a:p>
          <a:r>
            <a:rPr lang="de-DE" sz="1100" dirty="0">
              <a:solidFill>
                <a:schemeClr val="tx1"/>
              </a:solidFill>
              <a:latin typeface="UB Scala Sans" panose="02000503050000020003" pitchFamily="2" charset="0"/>
            </a:rPr>
            <a:t>Ontologie</a:t>
          </a:r>
        </a:p>
      </dgm:t>
    </dgm:pt>
    <dgm:pt modelId="{BE7320BC-5292-40FD-902A-B8165F4AEB31}" type="parTrans" cxnId="{37819CF2-349B-4B8C-B35E-B2423BD50092}">
      <dgm:prSet/>
      <dgm:spPr/>
      <dgm:t>
        <a:bodyPr/>
        <a:lstStyle/>
        <a:p>
          <a:endParaRPr lang="de-DE"/>
        </a:p>
      </dgm:t>
    </dgm:pt>
    <dgm:pt modelId="{6626BAC7-2E05-4A8A-A9F6-4A4D21850798}" type="sibTrans" cxnId="{37819CF2-349B-4B8C-B35E-B2423BD50092}">
      <dgm:prSet/>
      <dgm:spPr/>
      <dgm:t>
        <a:bodyPr/>
        <a:lstStyle/>
        <a:p>
          <a:endParaRPr lang="de-DE"/>
        </a:p>
      </dgm:t>
    </dgm:pt>
    <dgm:pt modelId="{537CD1CD-F62D-4B47-A226-0267AC0625C6}">
      <dgm:prSet phldrT="[Text]" custT="1"/>
      <dgm:spPr/>
      <dgm:t>
        <a:bodyPr/>
        <a:lstStyle/>
        <a:p>
          <a:r>
            <a:rPr lang="de-DE" sz="1100" dirty="0">
              <a:solidFill>
                <a:schemeClr val="tx1"/>
              </a:solidFill>
              <a:latin typeface="UB Scala Sans" panose="02000503050000020003" pitchFamily="2" charset="0"/>
            </a:rPr>
            <a:t>Theo-</a:t>
          </a:r>
          <a:r>
            <a:rPr lang="de-DE" sz="1100" dirty="0" err="1">
              <a:solidFill>
                <a:schemeClr val="tx1"/>
              </a:solidFill>
              <a:latin typeface="UB Scala Sans" panose="02000503050000020003" pitchFamily="2" charset="0"/>
            </a:rPr>
            <a:t>logie</a:t>
          </a:r>
          <a:endParaRPr lang="de-DE" sz="1100" dirty="0">
            <a:solidFill>
              <a:schemeClr val="tx1"/>
            </a:solidFill>
            <a:latin typeface="UB Scala Sans" panose="02000503050000020003" pitchFamily="2" charset="0"/>
          </a:endParaRPr>
        </a:p>
      </dgm:t>
    </dgm:pt>
    <dgm:pt modelId="{81207AB5-A290-4CAA-9328-7B6DB12728A4}" type="parTrans" cxnId="{792F968D-0FED-4326-8AC9-6ED4ED17D40D}">
      <dgm:prSet/>
      <dgm:spPr/>
      <dgm:t>
        <a:bodyPr/>
        <a:lstStyle/>
        <a:p>
          <a:endParaRPr lang="de-DE"/>
        </a:p>
      </dgm:t>
    </dgm:pt>
    <dgm:pt modelId="{826080C4-788A-430C-99E9-2DA96C3EA520}" type="sibTrans" cxnId="{792F968D-0FED-4326-8AC9-6ED4ED17D40D}">
      <dgm:prSet/>
      <dgm:spPr/>
      <dgm:t>
        <a:bodyPr/>
        <a:lstStyle/>
        <a:p>
          <a:endParaRPr lang="de-DE"/>
        </a:p>
      </dgm:t>
    </dgm:pt>
    <dgm:pt modelId="{6EBFAEC8-6390-4FFC-9119-4343BDABB828}">
      <dgm:prSet phldrT="[Text]" custT="1"/>
      <dgm:spPr/>
      <dgm:t>
        <a:bodyPr/>
        <a:lstStyle/>
        <a:p>
          <a:r>
            <a:rPr lang="de-DE" sz="1100" dirty="0">
              <a:solidFill>
                <a:schemeClr val="tx1"/>
              </a:solidFill>
              <a:latin typeface="UB Scala Sans" panose="02000503050000020003" pitchFamily="2" charset="0"/>
            </a:rPr>
            <a:t>Psycho-</a:t>
          </a:r>
          <a:r>
            <a:rPr lang="de-DE" sz="1100" dirty="0" err="1">
              <a:solidFill>
                <a:schemeClr val="tx1"/>
              </a:solidFill>
              <a:latin typeface="UB Scala Sans" panose="02000503050000020003" pitchFamily="2" charset="0"/>
            </a:rPr>
            <a:t>logie</a:t>
          </a:r>
          <a:endParaRPr lang="de-DE" sz="1100" dirty="0">
            <a:solidFill>
              <a:schemeClr val="tx1"/>
            </a:solidFill>
            <a:latin typeface="UB Scala Sans" panose="02000503050000020003" pitchFamily="2" charset="0"/>
          </a:endParaRPr>
        </a:p>
      </dgm:t>
    </dgm:pt>
    <dgm:pt modelId="{E5E36A20-8836-44FC-8496-9B11F0539831}" type="parTrans" cxnId="{3C22E015-7645-4E4B-B121-700A859DF4E2}">
      <dgm:prSet/>
      <dgm:spPr/>
      <dgm:t>
        <a:bodyPr/>
        <a:lstStyle/>
        <a:p>
          <a:endParaRPr lang="de-DE"/>
        </a:p>
      </dgm:t>
    </dgm:pt>
    <dgm:pt modelId="{6E65C78B-DBD8-4FBF-9713-99286A46F76A}" type="sibTrans" cxnId="{3C22E015-7645-4E4B-B121-700A859DF4E2}">
      <dgm:prSet/>
      <dgm:spPr/>
      <dgm:t>
        <a:bodyPr/>
        <a:lstStyle/>
        <a:p>
          <a:endParaRPr lang="de-DE"/>
        </a:p>
      </dgm:t>
    </dgm:pt>
    <dgm:pt modelId="{AB56278C-07E0-4AB0-8B3D-9190885458AC}">
      <dgm:prSet phldrT="[Text]" custT="1"/>
      <dgm:spPr/>
      <dgm:t>
        <a:bodyPr/>
        <a:lstStyle/>
        <a:p>
          <a:r>
            <a:rPr lang="de-DE" sz="1100" dirty="0" err="1">
              <a:solidFill>
                <a:schemeClr val="tx1"/>
              </a:solidFill>
              <a:latin typeface="UB Scala Sans" panose="02000503050000020003" pitchFamily="2" charset="0"/>
            </a:rPr>
            <a:t>Kosmo-logie</a:t>
          </a:r>
          <a:endParaRPr lang="de-DE" sz="1100" dirty="0">
            <a:solidFill>
              <a:schemeClr val="tx1"/>
            </a:solidFill>
            <a:latin typeface="UB Scala Sans" panose="02000503050000020003" pitchFamily="2" charset="0"/>
          </a:endParaRPr>
        </a:p>
      </dgm:t>
    </dgm:pt>
    <dgm:pt modelId="{B595670E-8E49-4F84-8C97-F67AD4321D7F}" type="parTrans" cxnId="{D23D5FD9-C57D-4A69-B4EB-B12D2BC3AE3F}">
      <dgm:prSet/>
      <dgm:spPr/>
      <dgm:t>
        <a:bodyPr/>
        <a:lstStyle/>
        <a:p>
          <a:endParaRPr lang="de-DE"/>
        </a:p>
      </dgm:t>
    </dgm:pt>
    <dgm:pt modelId="{3C74C99C-4712-4124-B293-F77D198844C2}" type="sibTrans" cxnId="{D23D5FD9-C57D-4A69-B4EB-B12D2BC3AE3F}">
      <dgm:prSet/>
      <dgm:spPr/>
      <dgm:t>
        <a:bodyPr/>
        <a:lstStyle/>
        <a:p>
          <a:endParaRPr lang="de-DE"/>
        </a:p>
      </dgm:t>
    </dgm:pt>
    <dgm:pt modelId="{4EE36D81-96FC-41DE-88DB-A9A569C36FDA}">
      <dgm:prSet phldrT="[Text]" custT="1"/>
      <dgm:spPr/>
      <dgm:t>
        <a:bodyPr/>
        <a:lstStyle/>
        <a:p>
          <a:r>
            <a:rPr lang="de-DE" sz="1100" dirty="0">
              <a:solidFill>
                <a:schemeClr val="tx1"/>
              </a:solidFill>
              <a:latin typeface="UB Scala Sans" panose="02000503050000020003" pitchFamily="2" charset="0"/>
            </a:rPr>
            <a:t>Erkenntnis-theorie</a:t>
          </a:r>
        </a:p>
      </dgm:t>
    </dgm:pt>
    <dgm:pt modelId="{59598CE5-3C9A-457A-B3E9-0027CEC08FC3}" type="parTrans" cxnId="{1CBC7CFC-B59C-4CC7-A258-F6CE2094455D}">
      <dgm:prSet/>
      <dgm:spPr/>
      <dgm:t>
        <a:bodyPr/>
        <a:lstStyle/>
        <a:p>
          <a:endParaRPr lang="de-DE"/>
        </a:p>
      </dgm:t>
    </dgm:pt>
    <dgm:pt modelId="{8F7E9592-9FD7-40E8-904B-54D6A17250B6}" type="sibTrans" cxnId="{1CBC7CFC-B59C-4CC7-A258-F6CE2094455D}">
      <dgm:prSet/>
      <dgm:spPr/>
      <dgm:t>
        <a:bodyPr/>
        <a:lstStyle/>
        <a:p>
          <a:endParaRPr lang="de-DE"/>
        </a:p>
      </dgm:t>
    </dgm:pt>
    <dgm:pt modelId="{0FA86B1A-FB62-4851-B94B-6A5CC5B2ABC4}" type="pres">
      <dgm:prSet presAssocID="{BC29AD91-B4BA-4FFC-AAB0-6EA0C8A559C6}" presName="hierChild1" presStyleCnt="0">
        <dgm:presLayoutVars>
          <dgm:orgChart val="1"/>
          <dgm:chPref val="1"/>
          <dgm:dir/>
          <dgm:animOne val="branch"/>
          <dgm:animLvl val="lvl"/>
          <dgm:resizeHandles/>
        </dgm:presLayoutVars>
      </dgm:prSet>
      <dgm:spPr/>
      <dgm:t>
        <a:bodyPr/>
        <a:lstStyle/>
        <a:p>
          <a:endParaRPr lang="de-DE"/>
        </a:p>
      </dgm:t>
    </dgm:pt>
    <dgm:pt modelId="{11CE6CFE-E769-4D89-A5DC-DE9B2C4245C4}" type="pres">
      <dgm:prSet presAssocID="{B657B5DC-2C77-448A-A58A-56E3D1315773}" presName="hierRoot1" presStyleCnt="0">
        <dgm:presLayoutVars>
          <dgm:hierBranch val="init"/>
        </dgm:presLayoutVars>
      </dgm:prSet>
      <dgm:spPr/>
    </dgm:pt>
    <dgm:pt modelId="{DB8218BB-38BD-45C3-939C-D9A59A949BE9}" type="pres">
      <dgm:prSet presAssocID="{B657B5DC-2C77-448A-A58A-56E3D1315773}" presName="rootComposite1" presStyleCnt="0"/>
      <dgm:spPr/>
    </dgm:pt>
    <dgm:pt modelId="{88983908-098C-4F00-AC93-355D06E7F285}" type="pres">
      <dgm:prSet presAssocID="{B657B5DC-2C77-448A-A58A-56E3D1315773}" presName="rootText1" presStyleLbl="node0" presStyleIdx="0" presStyleCnt="2" custScaleX="223141" custScaleY="169068">
        <dgm:presLayoutVars>
          <dgm:chPref val="3"/>
        </dgm:presLayoutVars>
      </dgm:prSet>
      <dgm:spPr/>
      <dgm:t>
        <a:bodyPr/>
        <a:lstStyle/>
        <a:p>
          <a:endParaRPr lang="de-DE"/>
        </a:p>
      </dgm:t>
    </dgm:pt>
    <dgm:pt modelId="{252FAC1B-E6A4-48FA-A7B5-3BC110DAA659}" type="pres">
      <dgm:prSet presAssocID="{B657B5DC-2C77-448A-A58A-56E3D1315773}" presName="rootConnector1" presStyleLbl="node1" presStyleIdx="0" presStyleCnt="0"/>
      <dgm:spPr/>
      <dgm:t>
        <a:bodyPr/>
        <a:lstStyle/>
        <a:p>
          <a:endParaRPr lang="de-DE"/>
        </a:p>
      </dgm:t>
    </dgm:pt>
    <dgm:pt modelId="{F790BC18-3332-41B1-B7ED-228AAC48460F}" type="pres">
      <dgm:prSet presAssocID="{B657B5DC-2C77-448A-A58A-56E3D1315773}" presName="hierChild2" presStyleCnt="0"/>
      <dgm:spPr/>
    </dgm:pt>
    <dgm:pt modelId="{45EF58DB-1DFE-455C-8B13-CF15A3B289D5}" type="pres">
      <dgm:prSet presAssocID="{81207AB5-A290-4CAA-9328-7B6DB12728A4}" presName="Name37" presStyleLbl="parChTrans1D2" presStyleIdx="0" presStyleCnt="4"/>
      <dgm:spPr/>
      <dgm:t>
        <a:bodyPr/>
        <a:lstStyle/>
        <a:p>
          <a:endParaRPr lang="de-DE"/>
        </a:p>
      </dgm:t>
    </dgm:pt>
    <dgm:pt modelId="{ECF48742-457E-448E-BF35-CDECB019C5B3}" type="pres">
      <dgm:prSet presAssocID="{537CD1CD-F62D-4B47-A226-0267AC0625C6}" presName="hierRoot2" presStyleCnt="0">
        <dgm:presLayoutVars>
          <dgm:hierBranch val="init"/>
        </dgm:presLayoutVars>
      </dgm:prSet>
      <dgm:spPr/>
    </dgm:pt>
    <dgm:pt modelId="{07A8FE4D-726B-48E9-91F4-6C80AD737C34}" type="pres">
      <dgm:prSet presAssocID="{537CD1CD-F62D-4B47-A226-0267AC0625C6}" presName="rootComposite" presStyleCnt="0"/>
      <dgm:spPr/>
    </dgm:pt>
    <dgm:pt modelId="{CFBB147C-E4CD-425D-9177-EBCE67CF8AA0}" type="pres">
      <dgm:prSet presAssocID="{537CD1CD-F62D-4B47-A226-0267AC0625C6}" presName="rootText" presStyleLbl="node2" presStyleIdx="0" presStyleCnt="3" custScaleX="141595" custScaleY="173649">
        <dgm:presLayoutVars>
          <dgm:chPref val="3"/>
        </dgm:presLayoutVars>
      </dgm:prSet>
      <dgm:spPr/>
      <dgm:t>
        <a:bodyPr/>
        <a:lstStyle/>
        <a:p>
          <a:endParaRPr lang="de-DE"/>
        </a:p>
      </dgm:t>
    </dgm:pt>
    <dgm:pt modelId="{E27EF08A-535C-4D36-B12E-3197B11BC61B}" type="pres">
      <dgm:prSet presAssocID="{537CD1CD-F62D-4B47-A226-0267AC0625C6}" presName="rootConnector" presStyleLbl="node2" presStyleIdx="0" presStyleCnt="3"/>
      <dgm:spPr/>
      <dgm:t>
        <a:bodyPr/>
        <a:lstStyle/>
        <a:p>
          <a:endParaRPr lang="de-DE"/>
        </a:p>
      </dgm:t>
    </dgm:pt>
    <dgm:pt modelId="{E47E2B6A-6381-4B91-9DF3-24BF680FD136}" type="pres">
      <dgm:prSet presAssocID="{537CD1CD-F62D-4B47-A226-0267AC0625C6}" presName="hierChild4" presStyleCnt="0"/>
      <dgm:spPr/>
    </dgm:pt>
    <dgm:pt modelId="{BC6C3E3D-00B8-4D4E-9D9B-67D697B87126}" type="pres">
      <dgm:prSet presAssocID="{537CD1CD-F62D-4B47-A226-0267AC0625C6}" presName="hierChild5" presStyleCnt="0"/>
      <dgm:spPr/>
    </dgm:pt>
    <dgm:pt modelId="{1919EF55-209A-4730-8468-0BFD45DAB73F}" type="pres">
      <dgm:prSet presAssocID="{E5E36A20-8836-44FC-8496-9B11F0539831}" presName="Name37" presStyleLbl="parChTrans1D2" presStyleIdx="1" presStyleCnt="4"/>
      <dgm:spPr/>
      <dgm:t>
        <a:bodyPr/>
        <a:lstStyle/>
        <a:p>
          <a:endParaRPr lang="de-DE"/>
        </a:p>
      </dgm:t>
    </dgm:pt>
    <dgm:pt modelId="{2F6B30C3-A6F2-45A8-9EC7-CC0B97084505}" type="pres">
      <dgm:prSet presAssocID="{6EBFAEC8-6390-4FFC-9119-4343BDABB828}" presName="hierRoot2" presStyleCnt="0">
        <dgm:presLayoutVars>
          <dgm:hierBranch val="init"/>
        </dgm:presLayoutVars>
      </dgm:prSet>
      <dgm:spPr/>
    </dgm:pt>
    <dgm:pt modelId="{C7B80513-D40A-4723-87D0-26BA1E79A900}" type="pres">
      <dgm:prSet presAssocID="{6EBFAEC8-6390-4FFC-9119-4343BDABB828}" presName="rootComposite" presStyleCnt="0"/>
      <dgm:spPr/>
    </dgm:pt>
    <dgm:pt modelId="{C1959B98-25CF-472A-83E6-27288C22F311}" type="pres">
      <dgm:prSet presAssocID="{6EBFAEC8-6390-4FFC-9119-4343BDABB828}" presName="rootText" presStyleLbl="node2" presStyleIdx="1" presStyleCnt="3" custScaleX="169757" custScaleY="166695">
        <dgm:presLayoutVars>
          <dgm:chPref val="3"/>
        </dgm:presLayoutVars>
      </dgm:prSet>
      <dgm:spPr/>
      <dgm:t>
        <a:bodyPr/>
        <a:lstStyle/>
        <a:p>
          <a:endParaRPr lang="de-DE"/>
        </a:p>
      </dgm:t>
    </dgm:pt>
    <dgm:pt modelId="{8B0D9661-D93D-45D1-B447-024A8C5D5C0D}" type="pres">
      <dgm:prSet presAssocID="{6EBFAEC8-6390-4FFC-9119-4343BDABB828}" presName="rootConnector" presStyleLbl="node2" presStyleIdx="1" presStyleCnt="3"/>
      <dgm:spPr/>
      <dgm:t>
        <a:bodyPr/>
        <a:lstStyle/>
        <a:p>
          <a:endParaRPr lang="de-DE"/>
        </a:p>
      </dgm:t>
    </dgm:pt>
    <dgm:pt modelId="{2C432A61-AEAA-4C50-9361-457AF7588CFC}" type="pres">
      <dgm:prSet presAssocID="{6EBFAEC8-6390-4FFC-9119-4343BDABB828}" presName="hierChild4" presStyleCnt="0"/>
      <dgm:spPr/>
    </dgm:pt>
    <dgm:pt modelId="{82364871-AA8A-46D5-B146-7073F0689576}" type="pres">
      <dgm:prSet presAssocID="{6EBFAEC8-6390-4FFC-9119-4343BDABB828}" presName="hierChild5" presStyleCnt="0"/>
      <dgm:spPr/>
    </dgm:pt>
    <dgm:pt modelId="{F1FA7EBA-E4FC-49A6-8577-173548508BFB}" type="pres">
      <dgm:prSet presAssocID="{B595670E-8E49-4F84-8C97-F67AD4321D7F}" presName="Name37" presStyleLbl="parChTrans1D2" presStyleIdx="2" presStyleCnt="4"/>
      <dgm:spPr/>
      <dgm:t>
        <a:bodyPr/>
        <a:lstStyle/>
        <a:p>
          <a:endParaRPr lang="de-DE"/>
        </a:p>
      </dgm:t>
    </dgm:pt>
    <dgm:pt modelId="{F1A03678-5AD1-4E46-977C-E8B67280B62D}" type="pres">
      <dgm:prSet presAssocID="{AB56278C-07E0-4AB0-8B3D-9190885458AC}" presName="hierRoot2" presStyleCnt="0">
        <dgm:presLayoutVars>
          <dgm:hierBranch val="init"/>
        </dgm:presLayoutVars>
      </dgm:prSet>
      <dgm:spPr/>
    </dgm:pt>
    <dgm:pt modelId="{338DB15D-9409-40E3-8B25-44DB4C0D144D}" type="pres">
      <dgm:prSet presAssocID="{AB56278C-07E0-4AB0-8B3D-9190885458AC}" presName="rootComposite" presStyleCnt="0"/>
      <dgm:spPr/>
    </dgm:pt>
    <dgm:pt modelId="{52E14DB8-4642-4FB6-97AE-B3F0BDA44252}" type="pres">
      <dgm:prSet presAssocID="{AB56278C-07E0-4AB0-8B3D-9190885458AC}" presName="rootText" presStyleLbl="node2" presStyleIdx="2" presStyleCnt="3" custScaleX="145495" custScaleY="173649">
        <dgm:presLayoutVars>
          <dgm:chPref val="3"/>
        </dgm:presLayoutVars>
      </dgm:prSet>
      <dgm:spPr/>
      <dgm:t>
        <a:bodyPr/>
        <a:lstStyle/>
        <a:p>
          <a:endParaRPr lang="de-DE"/>
        </a:p>
      </dgm:t>
    </dgm:pt>
    <dgm:pt modelId="{CEE337E3-F8BE-4388-B16B-94570FD6A8D0}" type="pres">
      <dgm:prSet presAssocID="{AB56278C-07E0-4AB0-8B3D-9190885458AC}" presName="rootConnector" presStyleLbl="node2" presStyleIdx="2" presStyleCnt="3"/>
      <dgm:spPr/>
      <dgm:t>
        <a:bodyPr/>
        <a:lstStyle/>
        <a:p>
          <a:endParaRPr lang="de-DE"/>
        </a:p>
      </dgm:t>
    </dgm:pt>
    <dgm:pt modelId="{149DEC9B-E6F9-4AF1-931E-02ECAC3072DB}" type="pres">
      <dgm:prSet presAssocID="{AB56278C-07E0-4AB0-8B3D-9190885458AC}" presName="hierChild4" presStyleCnt="0"/>
      <dgm:spPr/>
    </dgm:pt>
    <dgm:pt modelId="{74807593-BAB9-4C49-BBAC-A5EB7406F3DA}" type="pres">
      <dgm:prSet presAssocID="{AB56278C-07E0-4AB0-8B3D-9190885458AC}" presName="hierChild5" presStyleCnt="0"/>
      <dgm:spPr/>
    </dgm:pt>
    <dgm:pt modelId="{1BA1345E-76DD-4493-AFC2-8DCA0FD24411}" type="pres">
      <dgm:prSet presAssocID="{B657B5DC-2C77-448A-A58A-56E3D1315773}" presName="hierChild3" presStyleCnt="0"/>
      <dgm:spPr/>
    </dgm:pt>
    <dgm:pt modelId="{0BAC018E-EBF8-43C8-86D9-AC3DBDEA9637}" type="pres">
      <dgm:prSet presAssocID="{BE7320BC-5292-40FD-902A-B8165F4AEB31}" presName="Name111" presStyleLbl="parChTrans1D2" presStyleIdx="3" presStyleCnt="4"/>
      <dgm:spPr/>
      <dgm:t>
        <a:bodyPr/>
        <a:lstStyle/>
        <a:p>
          <a:endParaRPr lang="de-DE"/>
        </a:p>
      </dgm:t>
    </dgm:pt>
    <dgm:pt modelId="{FF6DBAAA-FDD7-4CE1-AD58-6E79CD8E2082}" type="pres">
      <dgm:prSet presAssocID="{FC241278-AACD-4BAD-9A38-EF7CE8543441}" presName="hierRoot3" presStyleCnt="0">
        <dgm:presLayoutVars>
          <dgm:hierBranch val="init"/>
        </dgm:presLayoutVars>
      </dgm:prSet>
      <dgm:spPr/>
    </dgm:pt>
    <dgm:pt modelId="{3A841189-3323-4212-BFFA-6B7C23F2D82B}" type="pres">
      <dgm:prSet presAssocID="{FC241278-AACD-4BAD-9A38-EF7CE8543441}" presName="rootComposite3" presStyleCnt="0"/>
      <dgm:spPr/>
    </dgm:pt>
    <dgm:pt modelId="{44A7A564-2BA4-40F4-922B-EA71613C540C}" type="pres">
      <dgm:prSet presAssocID="{FC241278-AACD-4BAD-9A38-EF7CE8543441}" presName="rootText3" presStyleLbl="asst1" presStyleIdx="0" presStyleCnt="1" custScaleX="175873" custScaleY="169606">
        <dgm:presLayoutVars>
          <dgm:chPref val="3"/>
        </dgm:presLayoutVars>
      </dgm:prSet>
      <dgm:spPr/>
      <dgm:t>
        <a:bodyPr/>
        <a:lstStyle/>
        <a:p>
          <a:endParaRPr lang="de-DE"/>
        </a:p>
      </dgm:t>
    </dgm:pt>
    <dgm:pt modelId="{BBC8EA31-6470-4152-93B5-13400DF41433}" type="pres">
      <dgm:prSet presAssocID="{FC241278-AACD-4BAD-9A38-EF7CE8543441}" presName="rootConnector3" presStyleLbl="asst1" presStyleIdx="0" presStyleCnt="1"/>
      <dgm:spPr/>
      <dgm:t>
        <a:bodyPr/>
        <a:lstStyle/>
        <a:p>
          <a:endParaRPr lang="de-DE"/>
        </a:p>
      </dgm:t>
    </dgm:pt>
    <dgm:pt modelId="{BBCC0CB2-9DE6-4D6B-BE00-1063545CBE6B}" type="pres">
      <dgm:prSet presAssocID="{FC241278-AACD-4BAD-9A38-EF7CE8543441}" presName="hierChild6" presStyleCnt="0"/>
      <dgm:spPr/>
    </dgm:pt>
    <dgm:pt modelId="{D1F01D6C-BB13-43E2-BE7B-2F5A265B56CE}" type="pres">
      <dgm:prSet presAssocID="{FC241278-AACD-4BAD-9A38-EF7CE8543441}" presName="hierChild7" presStyleCnt="0"/>
      <dgm:spPr/>
    </dgm:pt>
    <dgm:pt modelId="{0107DA0F-7C59-4D01-8D1D-B8225430E23E}" type="pres">
      <dgm:prSet presAssocID="{4EE36D81-96FC-41DE-88DB-A9A569C36FDA}" presName="hierRoot1" presStyleCnt="0">
        <dgm:presLayoutVars>
          <dgm:hierBranch val="init"/>
        </dgm:presLayoutVars>
      </dgm:prSet>
      <dgm:spPr/>
    </dgm:pt>
    <dgm:pt modelId="{B7E627C8-1FBF-4A4B-9118-2713952B9F10}" type="pres">
      <dgm:prSet presAssocID="{4EE36D81-96FC-41DE-88DB-A9A569C36FDA}" presName="rootComposite1" presStyleCnt="0"/>
      <dgm:spPr/>
    </dgm:pt>
    <dgm:pt modelId="{2FBAE9DD-8DCF-484E-BC00-AF9314823C99}" type="pres">
      <dgm:prSet presAssocID="{4EE36D81-96FC-41DE-88DB-A9A569C36FDA}" presName="rootText1" presStyleLbl="node0" presStyleIdx="1" presStyleCnt="2" custScaleX="199355" custScaleY="158734" custLinFactY="74158" custLinFactNeighborX="-56831" custLinFactNeighborY="100000">
        <dgm:presLayoutVars>
          <dgm:chPref val="3"/>
        </dgm:presLayoutVars>
      </dgm:prSet>
      <dgm:spPr/>
      <dgm:t>
        <a:bodyPr/>
        <a:lstStyle/>
        <a:p>
          <a:endParaRPr lang="de-DE"/>
        </a:p>
      </dgm:t>
    </dgm:pt>
    <dgm:pt modelId="{CABA0792-446F-48D5-93A3-3A8FD03646A1}" type="pres">
      <dgm:prSet presAssocID="{4EE36D81-96FC-41DE-88DB-A9A569C36FDA}" presName="rootConnector1" presStyleLbl="node1" presStyleIdx="0" presStyleCnt="0"/>
      <dgm:spPr/>
      <dgm:t>
        <a:bodyPr/>
        <a:lstStyle/>
        <a:p>
          <a:endParaRPr lang="de-DE"/>
        </a:p>
      </dgm:t>
    </dgm:pt>
    <dgm:pt modelId="{D330E6D4-FEB1-4632-A212-86505731D6B9}" type="pres">
      <dgm:prSet presAssocID="{4EE36D81-96FC-41DE-88DB-A9A569C36FDA}" presName="hierChild2" presStyleCnt="0"/>
      <dgm:spPr/>
    </dgm:pt>
    <dgm:pt modelId="{26BC3B32-61D0-4ABF-8143-9AABC8E8391B}" type="pres">
      <dgm:prSet presAssocID="{4EE36D81-96FC-41DE-88DB-A9A569C36FDA}" presName="hierChild3" presStyleCnt="0"/>
      <dgm:spPr/>
    </dgm:pt>
  </dgm:ptLst>
  <dgm:cxnLst>
    <dgm:cxn modelId="{FDB86681-8486-4C20-ADE8-0FFA5C47D790}" type="presOf" srcId="{FC241278-AACD-4BAD-9A38-EF7CE8543441}" destId="{44A7A564-2BA4-40F4-922B-EA71613C540C}" srcOrd="0" destOrd="0" presId="urn:microsoft.com/office/officeart/2005/8/layout/orgChart1"/>
    <dgm:cxn modelId="{63BD3B8D-A109-432F-940F-1747609DF191}" type="presOf" srcId="{AB56278C-07E0-4AB0-8B3D-9190885458AC}" destId="{52E14DB8-4642-4FB6-97AE-B3F0BDA44252}" srcOrd="0" destOrd="0" presId="urn:microsoft.com/office/officeart/2005/8/layout/orgChart1"/>
    <dgm:cxn modelId="{8F1D1EEA-D2FA-43BE-BF2D-879C51ADD34D}" type="presOf" srcId="{537CD1CD-F62D-4B47-A226-0267AC0625C6}" destId="{E27EF08A-535C-4D36-B12E-3197B11BC61B}" srcOrd="1" destOrd="0" presId="urn:microsoft.com/office/officeart/2005/8/layout/orgChart1"/>
    <dgm:cxn modelId="{A5CCE0F0-1327-4850-B5D1-DA7001B3A637}" type="presOf" srcId="{6EBFAEC8-6390-4FFC-9119-4343BDABB828}" destId="{8B0D9661-D93D-45D1-B447-024A8C5D5C0D}" srcOrd="1" destOrd="0" presId="urn:microsoft.com/office/officeart/2005/8/layout/orgChart1"/>
    <dgm:cxn modelId="{89658AC0-39F3-483B-8557-F82D611EB9CD}" srcId="{BC29AD91-B4BA-4FFC-AAB0-6EA0C8A559C6}" destId="{B657B5DC-2C77-448A-A58A-56E3D1315773}" srcOrd="0" destOrd="0" parTransId="{E076146E-3CDF-4A4D-9A24-F710DC49BE6F}" sibTransId="{DDFA7831-D44F-4338-A5E4-58F4D1561727}"/>
    <dgm:cxn modelId="{EBAEBEBA-C054-428D-B1BA-001A9C471D03}" type="presOf" srcId="{FC241278-AACD-4BAD-9A38-EF7CE8543441}" destId="{BBC8EA31-6470-4152-93B5-13400DF41433}" srcOrd="1" destOrd="0" presId="urn:microsoft.com/office/officeart/2005/8/layout/orgChart1"/>
    <dgm:cxn modelId="{8FC41310-232A-4D22-8BB4-40C575EB5B24}" type="presOf" srcId="{4EE36D81-96FC-41DE-88DB-A9A569C36FDA}" destId="{CABA0792-446F-48D5-93A3-3A8FD03646A1}" srcOrd="1" destOrd="0" presId="urn:microsoft.com/office/officeart/2005/8/layout/orgChart1"/>
    <dgm:cxn modelId="{08F8706F-778A-49DE-8319-41EB2926BC9B}" type="presOf" srcId="{B657B5DC-2C77-448A-A58A-56E3D1315773}" destId="{252FAC1B-E6A4-48FA-A7B5-3BC110DAA659}" srcOrd="1" destOrd="0" presId="urn:microsoft.com/office/officeart/2005/8/layout/orgChart1"/>
    <dgm:cxn modelId="{CE551B77-318F-4D3D-AA61-3FDA9F946EC5}" type="presOf" srcId="{E5E36A20-8836-44FC-8496-9B11F0539831}" destId="{1919EF55-209A-4730-8468-0BFD45DAB73F}" srcOrd="0" destOrd="0" presId="urn:microsoft.com/office/officeart/2005/8/layout/orgChart1"/>
    <dgm:cxn modelId="{67BF97B4-272A-457A-8ABA-D301F35CFA1C}" type="presOf" srcId="{BE7320BC-5292-40FD-902A-B8165F4AEB31}" destId="{0BAC018E-EBF8-43C8-86D9-AC3DBDEA9637}" srcOrd="0" destOrd="0" presId="urn:microsoft.com/office/officeart/2005/8/layout/orgChart1"/>
    <dgm:cxn modelId="{37819CF2-349B-4B8C-B35E-B2423BD50092}" srcId="{B657B5DC-2C77-448A-A58A-56E3D1315773}" destId="{FC241278-AACD-4BAD-9A38-EF7CE8543441}" srcOrd="0" destOrd="0" parTransId="{BE7320BC-5292-40FD-902A-B8165F4AEB31}" sibTransId="{6626BAC7-2E05-4A8A-A9F6-4A4D21850798}"/>
    <dgm:cxn modelId="{00EF415D-18C7-40FC-8ECE-FE6D7A40F122}" type="presOf" srcId="{4EE36D81-96FC-41DE-88DB-A9A569C36FDA}" destId="{2FBAE9DD-8DCF-484E-BC00-AF9314823C99}" srcOrd="0" destOrd="0" presId="urn:microsoft.com/office/officeart/2005/8/layout/orgChart1"/>
    <dgm:cxn modelId="{0C92A94D-FB58-43E0-B748-B929EE7C9C2B}" type="presOf" srcId="{537CD1CD-F62D-4B47-A226-0267AC0625C6}" destId="{CFBB147C-E4CD-425D-9177-EBCE67CF8AA0}" srcOrd="0" destOrd="0" presId="urn:microsoft.com/office/officeart/2005/8/layout/orgChart1"/>
    <dgm:cxn modelId="{A21E7D42-3A68-4755-BC91-F43D8A2F6350}" type="presOf" srcId="{81207AB5-A290-4CAA-9328-7B6DB12728A4}" destId="{45EF58DB-1DFE-455C-8B13-CF15A3B289D5}" srcOrd="0" destOrd="0" presId="urn:microsoft.com/office/officeart/2005/8/layout/orgChart1"/>
    <dgm:cxn modelId="{FB0263E6-8BE5-439C-A9F2-7F60D6DDD3C6}" type="presOf" srcId="{B595670E-8E49-4F84-8C97-F67AD4321D7F}" destId="{F1FA7EBA-E4FC-49A6-8577-173548508BFB}" srcOrd="0" destOrd="0" presId="urn:microsoft.com/office/officeart/2005/8/layout/orgChart1"/>
    <dgm:cxn modelId="{3C22E015-7645-4E4B-B121-700A859DF4E2}" srcId="{B657B5DC-2C77-448A-A58A-56E3D1315773}" destId="{6EBFAEC8-6390-4FFC-9119-4343BDABB828}" srcOrd="2" destOrd="0" parTransId="{E5E36A20-8836-44FC-8496-9B11F0539831}" sibTransId="{6E65C78B-DBD8-4FBF-9713-99286A46F76A}"/>
    <dgm:cxn modelId="{1CBC7CFC-B59C-4CC7-A258-F6CE2094455D}" srcId="{BC29AD91-B4BA-4FFC-AAB0-6EA0C8A559C6}" destId="{4EE36D81-96FC-41DE-88DB-A9A569C36FDA}" srcOrd="1" destOrd="0" parTransId="{59598CE5-3C9A-457A-B3E9-0027CEC08FC3}" sibTransId="{8F7E9592-9FD7-40E8-904B-54D6A17250B6}"/>
    <dgm:cxn modelId="{78458923-6FB0-4C68-9982-BAC6FAC2CA51}" type="presOf" srcId="{B657B5DC-2C77-448A-A58A-56E3D1315773}" destId="{88983908-098C-4F00-AC93-355D06E7F285}" srcOrd="0" destOrd="0" presId="urn:microsoft.com/office/officeart/2005/8/layout/orgChart1"/>
    <dgm:cxn modelId="{F460A4D1-EA6B-4C9E-87FB-2F26F90A14E6}" type="presOf" srcId="{BC29AD91-B4BA-4FFC-AAB0-6EA0C8A559C6}" destId="{0FA86B1A-FB62-4851-B94B-6A5CC5B2ABC4}" srcOrd="0" destOrd="0" presId="urn:microsoft.com/office/officeart/2005/8/layout/orgChart1"/>
    <dgm:cxn modelId="{FE5571BA-C8B1-48FF-A621-7AACD1DEE692}" type="presOf" srcId="{6EBFAEC8-6390-4FFC-9119-4343BDABB828}" destId="{C1959B98-25CF-472A-83E6-27288C22F311}" srcOrd="0" destOrd="0" presId="urn:microsoft.com/office/officeart/2005/8/layout/orgChart1"/>
    <dgm:cxn modelId="{792F968D-0FED-4326-8AC9-6ED4ED17D40D}" srcId="{B657B5DC-2C77-448A-A58A-56E3D1315773}" destId="{537CD1CD-F62D-4B47-A226-0267AC0625C6}" srcOrd="1" destOrd="0" parTransId="{81207AB5-A290-4CAA-9328-7B6DB12728A4}" sibTransId="{826080C4-788A-430C-99E9-2DA96C3EA520}"/>
    <dgm:cxn modelId="{D23D5FD9-C57D-4A69-B4EB-B12D2BC3AE3F}" srcId="{B657B5DC-2C77-448A-A58A-56E3D1315773}" destId="{AB56278C-07E0-4AB0-8B3D-9190885458AC}" srcOrd="3" destOrd="0" parTransId="{B595670E-8E49-4F84-8C97-F67AD4321D7F}" sibTransId="{3C74C99C-4712-4124-B293-F77D198844C2}"/>
    <dgm:cxn modelId="{2B548DF7-1F00-4B7C-944F-CA85221CB158}" type="presOf" srcId="{AB56278C-07E0-4AB0-8B3D-9190885458AC}" destId="{CEE337E3-F8BE-4388-B16B-94570FD6A8D0}" srcOrd="1" destOrd="0" presId="urn:microsoft.com/office/officeart/2005/8/layout/orgChart1"/>
    <dgm:cxn modelId="{9310D675-AF1D-456A-88EC-30BDCECE2B8A}" type="presParOf" srcId="{0FA86B1A-FB62-4851-B94B-6A5CC5B2ABC4}" destId="{11CE6CFE-E769-4D89-A5DC-DE9B2C4245C4}" srcOrd="0" destOrd="0" presId="urn:microsoft.com/office/officeart/2005/8/layout/orgChart1"/>
    <dgm:cxn modelId="{101362F7-A624-4D03-B93D-DEFF9D818C69}" type="presParOf" srcId="{11CE6CFE-E769-4D89-A5DC-DE9B2C4245C4}" destId="{DB8218BB-38BD-45C3-939C-D9A59A949BE9}" srcOrd="0" destOrd="0" presId="urn:microsoft.com/office/officeart/2005/8/layout/orgChart1"/>
    <dgm:cxn modelId="{49AA6F5B-A6A0-4695-A478-9AE936C871EC}" type="presParOf" srcId="{DB8218BB-38BD-45C3-939C-D9A59A949BE9}" destId="{88983908-098C-4F00-AC93-355D06E7F285}" srcOrd="0" destOrd="0" presId="urn:microsoft.com/office/officeart/2005/8/layout/orgChart1"/>
    <dgm:cxn modelId="{7E105027-8942-4BF1-BB63-4406A789118F}" type="presParOf" srcId="{DB8218BB-38BD-45C3-939C-D9A59A949BE9}" destId="{252FAC1B-E6A4-48FA-A7B5-3BC110DAA659}" srcOrd="1" destOrd="0" presId="urn:microsoft.com/office/officeart/2005/8/layout/orgChart1"/>
    <dgm:cxn modelId="{433375AD-5C0B-4144-94CC-A0A7A85DECBC}" type="presParOf" srcId="{11CE6CFE-E769-4D89-A5DC-DE9B2C4245C4}" destId="{F790BC18-3332-41B1-B7ED-228AAC48460F}" srcOrd="1" destOrd="0" presId="urn:microsoft.com/office/officeart/2005/8/layout/orgChart1"/>
    <dgm:cxn modelId="{72E60A96-D72E-4F6F-9EC7-7777228ABBD1}" type="presParOf" srcId="{F790BC18-3332-41B1-B7ED-228AAC48460F}" destId="{45EF58DB-1DFE-455C-8B13-CF15A3B289D5}" srcOrd="0" destOrd="0" presId="urn:microsoft.com/office/officeart/2005/8/layout/orgChart1"/>
    <dgm:cxn modelId="{B1BF3556-74B6-4342-819E-B3503196FBFE}" type="presParOf" srcId="{F790BC18-3332-41B1-B7ED-228AAC48460F}" destId="{ECF48742-457E-448E-BF35-CDECB019C5B3}" srcOrd="1" destOrd="0" presId="urn:microsoft.com/office/officeart/2005/8/layout/orgChart1"/>
    <dgm:cxn modelId="{9B4CB475-F4A2-4B7F-A78D-2A7DF2599025}" type="presParOf" srcId="{ECF48742-457E-448E-BF35-CDECB019C5B3}" destId="{07A8FE4D-726B-48E9-91F4-6C80AD737C34}" srcOrd="0" destOrd="0" presId="urn:microsoft.com/office/officeart/2005/8/layout/orgChart1"/>
    <dgm:cxn modelId="{88D277A6-DCDE-4FC0-A64F-86477A655A26}" type="presParOf" srcId="{07A8FE4D-726B-48E9-91F4-6C80AD737C34}" destId="{CFBB147C-E4CD-425D-9177-EBCE67CF8AA0}" srcOrd="0" destOrd="0" presId="urn:microsoft.com/office/officeart/2005/8/layout/orgChart1"/>
    <dgm:cxn modelId="{519AF75B-EE75-46C9-99EB-0915722CE007}" type="presParOf" srcId="{07A8FE4D-726B-48E9-91F4-6C80AD737C34}" destId="{E27EF08A-535C-4D36-B12E-3197B11BC61B}" srcOrd="1" destOrd="0" presId="urn:microsoft.com/office/officeart/2005/8/layout/orgChart1"/>
    <dgm:cxn modelId="{E838D374-E4CE-406C-84B7-28F818B4B283}" type="presParOf" srcId="{ECF48742-457E-448E-BF35-CDECB019C5B3}" destId="{E47E2B6A-6381-4B91-9DF3-24BF680FD136}" srcOrd="1" destOrd="0" presId="urn:microsoft.com/office/officeart/2005/8/layout/orgChart1"/>
    <dgm:cxn modelId="{CBD01FF1-20D0-4ACD-A302-46046421EC55}" type="presParOf" srcId="{ECF48742-457E-448E-BF35-CDECB019C5B3}" destId="{BC6C3E3D-00B8-4D4E-9D9B-67D697B87126}" srcOrd="2" destOrd="0" presId="urn:microsoft.com/office/officeart/2005/8/layout/orgChart1"/>
    <dgm:cxn modelId="{F6E44D1A-0AE7-4B89-B4C7-3A0123E78C0F}" type="presParOf" srcId="{F790BC18-3332-41B1-B7ED-228AAC48460F}" destId="{1919EF55-209A-4730-8468-0BFD45DAB73F}" srcOrd="2" destOrd="0" presId="urn:microsoft.com/office/officeart/2005/8/layout/orgChart1"/>
    <dgm:cxn modelId="{950157AE-5E01-4C5B-A3B6-9367BB224E23}" type="presParOf" srcId="{F790BC18-3332-41B1-B7ED-228AAC48460F}" destId="{2F6B30C3-A6F2-45A8-9EC7-CC0B97084505}" srcOrd="3" destOrd="0" presId="urn:microsoft.com/office/officeart/2005/8/layout/orgChart1"/>
    <dgm:cxn modelId="{7635F293-20B7-4A53-806E-025F9E9F1861}" type="presParOf" srcId="{2F6B30C3-A6F2-45A8-9EC7-CC0B97084505}" destId="{C7B80513-D40A-4723-87D0-26BA1E79A900}" srcOrd="0" destOrd="0" presId="urn:microsoft.com/office/officeart/2005/8/layout/orgChart1"/>
    <dgm:cxn modelId="{4EBE26A9-2306-4658-94CA-2AA1176BFBAC}" type="presParOf" srcId="{C7B80513-D40A-4723-87D0-26BA1E79A900}" destId="{C1959B98-25CF-472A-83E6-27288C22F311}" srcOrd="0" destOrd="0" presId="urn:microsoft.com/office/officeart/2005/8/layout/orgChart1"/>
    <dgm:cxn modelId="{DF18C123-02F4-4195-91B6-713D3A55FE36}" type="presParOf" srcId="{C7B80513-D40A-4723-87D0-26BA1E79A900}" destId="{8B0D9661-D93D-45D1-B447-024A8C5D5C0D}" srcOrd="1" destOrd="0" presId="urn:microsoft.com/office/officeart/2005/8/layout/orgChart1"/>
    <dgm:cxn modelId="{5FE705B9-AD4F-44FE-9473-9882677095CE}" type="presParOf" srcId="{2F6B30C3-A6F2-45A8-9EC7-CC0B97084505}" destId="{2C432A61-AEAA-4C50-9361-457AF7588CFC}" srcOrd="1" destOrd="0" presId="urn:microsoft.com/office/officeart/2005/8/layout/orgChart1"/>
    <dgm:cxn modelId="{34C8B08F-A7EC-42C7-A0E7-F208C2FBBC43}" type="presParOf" srcId="{2F6B30C3-A6F2-45A8-9EC7-CC0B97084505}" destId="{82364871-AA8A-46D5-B146-7073F0689576}" srcOrd="2" destOrd="0" presId="urn:microsoft.com/office/officeart/2005/8/layout/orgChart1"/>
    <dgm:cxn modelId="{0CB2A26D-A319-43AD-AC39-F88A778C5AD2}" type="presParOf" srcId="{F790BC18-3332-41B1-B7ED-228AAC48460F}" destId="{F1FA7EBA-E4FC-49A6-8577-173548508BFB}" srcOrd="4" destOrd="0" presId="urn:microsoft.com/office/officeart/2005/8/layout/orgChart1"/>
    <dgm:cxn modelId="{0E9ED375-F096-40D7-9CC5-20DEB840115C}" type="presParOf" srcId="{F790BC18-3332-41B1-B7ED-228AAC48460F}" destId="{F1A03678-5AD1-4E46-977C-E8B67280B62D}" srcOrd="5" destOrd="0" presId="urn:microsoft.com/office/officeart/2005/8/layout/orgChart1"/>
    <dgm:cxn modelId="{F66BF3BE-6CF6-46F8-A1B7-C4CC0DCA7095}" type="presParOf" srcId="{F1A03678-5AD1-4E46-977C-E8B67280B62D}" destId="{338DB15D-9409-40E3-8B25-44DB4C0D144D}" srcOrd="0" destOrd="0" presId="urn:microsoft.com/office/officeart/2005/8/layout/orgChart1"/>
    <dgm:cxn modelId="{A8CCCC95-D979-40C6-9CA7-0D3D21A82167}" type="presParOf" srcId="{338DB15D-9409-40E3-8B25-44DB4C0D144D}" destId="{52E14DB8-4642-4FB6-97AE-B3F0BDA44252}" srcOrd="0" destOrd="0" presId="urn:microsoft.com/office/officeart/2005/8/layout/orgChart1"/>
    <dgm:cxn modelId="{13CEF6A4-108A-453F-ADFC-10D2948E5357}" type="presParOf" srcId="{338DB15D-9409-40E3-8B25-44DB4C0D144D}" destId="{CEE337E3-F8BE-4388-B16B-94570FD6A8D0}" srcOrd="1" destOrd="0" presId="urn:microsoft.com/office/officeart/2005/8/layout/orgChart1"/>
    <dgm:cxn modelId="{295575D6-7920-4948-955C-D670639F5ECF}" type="presParOf" srcId="{F1A03678-5AD1-4E46-977C-E8B67280B62D}" destId="{149DEC9B-E6F9-4AF1-931E-02ECAC3072DB}" srcOrd="1" destOrd="0" presId="urn:microsoft.com/office/officeart/2005/8/layout/orgChart1"/>
    <dgm:cxn modelId="{E1BE532C-A685-4961-9DC2-C269B038DCEA}" type="presParOf" srcId="{F1A03678-5AD1-4E46-977C-E8B67280B62D}" destId="{74807593-BAB9-4C49-BBAC-A5EB7406F3DA}" srcOrd="2" destOrd="0" presId="urn:microsoft.com/office/officeart/2005/8/layout/orgChart1"/>
    <dgm:cxn modelId="{399EA49D-E537-49AA-8139-B849A4834F95}" type="presParOf" srcId="{11CE6CFE-E769-4D89-A5DC-DE9B2C4245C4}" destId="{1BA1345E-76DD-4493-AFC2-8DCA0FD24411}" srcOrd="2" destOrd="0" presId="urn:microsoft.com/office/officeart/2005/8/layout/orgChart1"/>
    <dgm:cxn modelId="{B34BBA7D-DFCD-498A-BF2A-D1642E89E9D6}" type="presParOf" srcId="{1BA1345E-76DD-4493-AFC2-8DCA0FD24411}" destId="{0BAC018E-EBF8-43C8-86D9-AC3DBDEA9637}" srcOrd="0" destOrd="0" presId="urn:microsoft.com/office/officeart/2005/8/layout/orgChart1"/>
    <dgm:cxn modelId="{3DE02FA1-4F10-4BBE-A4A5-DA03A02DEA4F}" type="presParOf" srcId="{1BA1345E-76DD-4493-AFC2-8DCA0FD24411}" destId="{FF6DBAAA-FDD7-4CE1-AD58-6E79CD8E2082}" srcOrd="1" destOrd="0" presId="urn:microsoft.com/office/officeart/2005/8/layout/orgChart1"/>
    <dgm:cxn modelId="{D8FC7D6C-4061-4017-B3E5-5D0CE9DF0D62}" type="presParOf" srcId="{FF6DBAAA-FDD7-4CE1-AD58-6E79CD8E2082}" destId="{3A841189-3323-4212-BFFA-6B7C23F2D82B}" srcOrd="0" destOrd="0" presId="urn:microsoft.com/office/officeart/2005/8/layout/orgChart1"/>
    <dgm:cxn modelId="{48E4A0BB-3BC2-421E-87D3-B56D714739AB}" type="presParOf" srcId="{3A841189-3323-4212-BFFA-6B7C23F2D82B}" destId="{44A7A564-2BA4-40F4-922B-EA71613C540C}" srcOrd="0" destOrd="0" presId="urn:microsoft.com/office/officeart/2005/8/layout/orgChart1"/>
    <dgm:cxn modelId="{3C4463BA-15D1-4DD3-84CB-7C777EC272E7}" type="presParOf" srcId="{3A841189-3323-4212-BFFA-6B7C23F2D82B}" destId="{BBC8EA31-6470-4152-93B5-13400DF41433}" srcOrd="1" destOrd="0" presId="urn:microsoft.com/office/officeart/2005/8/layout/orgChart1"/>
    <dgm:cxn modelId="{C7DE5530-9781-49A1-BFBC-7301095F33E2}" type="presParOf" srcId="{FF6DBAAA-FDD7-4CE1-AD58-6E79CD8E2082}" destId="{BBCC0CB2-9DE6-4D6B-BE00-1063545CBE6B}" srcOrd="1" destOrd="0" presId="urn:microsoft.com/office/officeart/2005/8/layout/orgChart1"/>
    <dgm:cxn modelId="{2227159D-2DDD-471D-8811-2FD4F2EA8090}" type="presParOf" srcId="{FF6DBAAA-FDD7-4CE1-AD58-6E79CD8E2082}" destId="{D1F01D6C-BB13-43E2-BE7B-2F5A265B56CE}" srcOrd="2" destOrd="0" presId="urn:microsoft.com/office/officeart/2005/8/layout/orgChart1"/>
    <dgm:cxn modelId="{E278722A-DE04-4939-8BDE-AAFDF2324413}" type="presParOf" srcId="{0FA86B1A-FB62-4851-B94B-6A5CC5B2ABC4}" destId="{0107DA0F-7C59-4D01-8D1D-B8225430E23E}" srcOrd="1" destOrd="0" presId="urn:microsoft.com/office/officeart/2005/8/layout/orgChart1"/>
    <dgm:cxn modelId="{A024BA6A-4641-47C5-B1FC-D4678362FFD3}" type="presParOf" srcId="{0107DA0F-7C59-4D01-8D1D-B8225430E23E}" destId="{B7E627C8-1FBF-4A4B-9118-2713952B9F10}" srcOrd="0" destOrd="0" presId="urn:microsoft.com/office/officeart/2005/8/layout/orgChart1"/>
    <dgm:cxn modelId="{DA8910A6-E943-4E2F-8E47-7AEEBC28DEED}" type="presParOf" srcId="{B7E627C8-1FBF-4A4B-9118-2713952B9F10}" destId="{2FBAE9DD-8DCF-484E-BC00-AF9314823C99}" srcOrd="0" destOrd="0" presId="urn:microsoft.com/office/officeart/2005/8/layout/orgChart1"/>
    <dgm:cxn modelId="{756010ED-14D4-44ED-85B6-7144B5D62718}" type="presParOf" srcId="{B7E627C8-1FBF-4A4B-9118-2713952B9F10}" destId="{CABA0792-446F-48D5-93A3-3A8FD03646A1}" srcOrd="1" destOrd="0" presId="urn:microsoft.com/office/officeart/2005/8/layout/orgChart1"/>
    <dgm:cxn modelId="{AEBB68DB-7B05-4BB1-8CBE-13958AE4DE02}" type="presParOf" srcId="{0107DA0F-7C59-4D01-8D1D-B8225430E23E}" destId="{D330E6D4-FEB1-4632-A212-86505731D6B9}" srcOrd="1" destOrd="0" presId="urn:microsoft.com/office/officeart/2005/8/layout/orgChart1"/>
    <dgm:cxn modelId="{B927572D-476A-4115-9EEF-B327729F1E10}" type="presParOf" srcId="{0107DA0F-7C59-4D01-8D1D-B8225430E23E}" destId="{26BC3B32-61D0-4ABF-8143-9AABC8E8391B}" srcOrd="2" destOrd="0" presId="urn:microsoft.com/office/officeart/2005/8/layout/orgChart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8C9F2C-F56B-42CE-921B-4C435A81BFA3}" type="doc">
      <dgm:prSet loTypeId="urn:microsoft.com/office/officeart/2005/8/layout/radial5" loCatId="cycle" qsTypeId="urn:microsoft.com/office/officeart/2005/8/quickstyle/3d2" qsCatId="3D" csTypeId="urn:microsoft.com/office/officeart/2005/8/colors/accent1_3" csCatId="accent1" phldr="1"/>
      <dgm:spPr/>
      <dgm:t>
        <a:bodyPr/>
        <a:lstStyle/>
        <a:p>
          <a:endParaRPr lang="de-DE"/>
        </a:p>
      </dgm:t>
    </dgm:pt>
    <dgm:pt modelId="{081D39A5-F7D5-4573-94F1-509116CB3AF4}">
      <dgm:prSet phldrT="[Text]" custT="1"/>
      <dgm:spPr/>
      <dgm:t>
        <a:bodyPr/>
        <a:lstStyle/>
        <a:p>
          <a:r>
            <a:rPr lang="de-DE" sz="1800" b="1" dirty="0">
              <a:solidFill>
                <a:schemeClr val="tx1"/>
              </a:solidFill>
              <a:latin typeface="UB Scala Sans" pitchFamily="2" charset="0"/>
            </a:rPr>
            <a:t>Cambridge- Modell</a:t>
          </a:r>
        </a:p>
      </dgm:t>
    </dgm:pt>
    <dgm:pt modelId="{176CF3CE-DD13-45C0-84B8-3AA7FE3FB3AE}" type="parTrans" cxnId="{CC3846F7-A1A3-43BB-B18B-D498040F2901}">
      <dgm:prSet/>
      <dgm:spPr/>
      <dgm:t>
        <a:bodyPr/>
        <a:lstStyle/>
        <a:p>
          <a:endParaRPr lang="de-DE" sz="1600"/>
        </a:p>
      </dgm:t>
    </dgm:pt>
    <dgm:pt modelId="{33DB0856-E19D-4871-96E6-A667AEFE590F}" type="sibTrans" cxnId="{CC3846F7-A1A3-43BB-B18B-D498040F2901}">
      <dgm:prSet/>
      <dgm:spPr/>
      <dgm:t>
        <a:bodyPr/>
        <a:lstStyle/>
        <a:p>
          <a:endParaRPr lang="de-DE" sz="1600"/>
        </a:p>
      </dgm:t>
    </dgm:pt>
    <dgm:pt modelId="{7BE3FE41-644D-4F4C-BB43-3CD8AD06EC47}">
      <dgm:prSet phldrT="[Text]" custT="1"/>
      <dgm:spPr/>
      <dgm:t>
        <a:bodyPr/>
        <a:lstStyle/>
        <a:p>
          <a:r>
            <a:rPr lang="de-DE" sz="1800" dirty="0">
              <a:solidFill>
                <a:schemeClr val="tx1"/>
              </a:solidFill>
              <a:latin typeface="UB Scala Sans" pitchFamily="2" charset="0"/>
            </a:rPr>
            <a:t>Philosophische Grundtexte lesen</a:t>
          </a:r>
        </a:p>
      </dgm:t>
    </dgm:pt>
    <dgm:pt modelId="{0E63639C-66AE-4F82-ABFE-E1CA80F66444}" type="parTrans" cxnId="{AC78A51C-367C-496B-ADF5-0433E3E1F729}">
      <dgm:prSet custT="1"/>
      <dgm:spPr/>
      <dgm:t>
        <a:bodyPr/>
        <a:lstStyle/>
        <a:p>
          <a:endParaRPr lang="de-DE" sz="1600"/>
        </a:p>
      </dgm:t>
    </dgm:pt>
    <dgm:pt modelId="{5FAFE805-6CE5-4B8D-B9DD-4D787A447565}" type="sibTrans" cxnId="{AC78A51C-367C-496B-ADF5-0433E3E1F729}">
      <dgm:prSet/>
      <dgm:spPr/>
      <dgm:t>
        <a:bodyPr/>
        <a:lstStyle/>
        <a:p>
          <a:endParaRPr lang="de-DE" sz="1600"/>
        </a:p>
      </dgm:t>
    </dgm:pt>
    <dgm:pt modelId="{70B089A0-FB69-40BA-853A-FFF4A67DB3E3}">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de-DE" sz="1800" dirty="0">
              <a:solidFill>
                <a:schemeClr val="tx1"/>
              </a:solidFill>
              <a:latin typeface="UB Scala Sans" pitchFamily="2" charset="0"/>
            </a:rPr>
            <a:t>Einzel-</a:t>
          </a:r>
        </a:p>
        <a:p>
          <a:pPr marL="0" marR="0" indent="0" defTabSz="914400" eaLnBrk="1" fontAlgn="auto" latinLnBrk="0" hangingPunct="1">
            <a:lnSpc>
              <a:spcPct val="100000"/>
            </a:lnSpc>
            <a:spcBef>
              <a:spcPts val="0"/>
            </a:spcBef>
            <a:spcAft>
              <a:spcPts val="0"/>
            </a:spcAft>
            <a:buClrTx/>
            <a:buSzTx/>
            <a:buFontTx/>
            <a:buNone/>
            <a:tabLst/>
            <a:defRPr/>
          </a:pPr>
          <a:r>
            <a:rPr lang="de-DE" sz="1800" dirty="0" err="1">
              <a:solidFill>
                <a:schemeClr val="tx1"/>
              </a:solidFill>
              <a:latin typeface="UB Scala Sans" pitchFamily="2" charset="0"/>
            </a:rPr>
            <a:t>betreuung</a:t>
          </a:r>
          <a:r>
            <a:rPr lang="de-DE" sz="1800" dirty="0">
              <a:solidFill>
                <a:schemeClr val="tx1"/>
              </a:solidFill>
              <a:latin typeface="UB Scala Sans" pitchFamily="2" charset="0"/>
            </a:rPr>
            <a:t> </a:t>
          </a:r>
        </a:p>
      </dgm:t>
    </dgm:pt>
    <dgm:pt modelId="{04D332FC-FA51-466D-B3FE-4B942AFA3E86}" type="parTrans" cxnId="{1CF3326F-696B-4998-92D5-02568EABF591}">
      <dgm:prSet custT="1"/>
      <dgm:spPr/>
      <dgm:t>
        <a:bodyPr/>
        <a:lstStyle/>
        <a:p>
          <a:endParaRPr lang="de-DE" sz="1600"/>
        </a:p>
      </dgm:t>
    </dgm:pt>
    <dgm:pt modelId="{47FF2BA4-7719-4D3A-A749-1E15DFFA5E53}" type="sibTrans" cxnId="{1CF3326F-696B-4998-92D5-02568EABF591}">
      <dgm:prSet/>
      <dgm:spPr/>
      <dgm:t>
        <a:bodyPr/>
        <a:lstStyle/>
        <a:p>
          <a:endParaRPr lang="de-DE" sz="1600"/>
        </a:p>
      </dgm:t>
    </dgm:pt>
    <dgm:pt modelId="{EBE44588-FA80-47D3-97F5-167BD02FAEB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de-DE" sz="1800" dirty="0">
              <a:solidFill>
                <a:schemeClr val="tx1"/>
              </a:solidFill>
              <a:latin typeface="UB Scala Sans" pitchFamily="2" charset="0"/>
            </a:rPr>
            <a:t>Essays schreiben</a:t>
          </a:r>
        </a:p>
      </dgm:t>
    </dgm:pt>
    <dgm:pt modelId="{B4A1447C-6664-4BA7-970A-70E64BBFBEAE}" type="parTrans" cxnId="{166C8B84-726A-4FEF-8772-000B590A7315}">
      <dgm:prSet custT="1"/>
      <dgm:spPr/>
      <dgm:t>
        <a:bodyPr/>
        <a:lstStyle/>
        <a:p>
          <a:endParaRPr lang="de-DE" sz="1600"/>
        </a:p>
      </dgm:t>
    </dgm:pt>
    <dgm:pt modelId="{E7EE7079-8BDF-491F-9A6C-5FF70BE928BC}" type="sibTrans" cxnId="{166C8B84-726A-4FEF-8772-000B590A7315}">
      <dgm:prSet/>
      <dgm:spPr/>
      <dgm:t>
        <a:bodyPr/>
        <a:lstStyle/>
        <a:p>
          <a:endParaRPr lang="de-DE" sz="1600"/>
        </a:p>
      </dgm:t>
    </dgm:pt>
    <dgm:pt modelId="{579E54A7-8F99-4A8B-989D-419975BB3E6F}">
      <dgm:prSet phldrT="[Text]" custT="1"/>
      <dgm:spPr/>
      <dgm:t>
        <a:bodyPr/>
        <a:lstStyle/>
        <a:p>
          <a:r>
            <a:rPr lang="de-DE" sz="1800" dirty="0">
              <a:solidFill>
                <a:schemeClr val="tx1"/>
              </a:solidFill>
              <a:latin typeface="UB Scala Sans" pitchFamily="2" charset="0"/>
            </a:rPr>
            <a:t>strukturiert studieren</a:t>
          </a:r>
        </a:p>
      </dgm:t>
    </dgm:pt>
    <dgm:pt modelId="{EF85DC77-12F1-41D1-8783-1F739D4F229A}" type="parTrans" cxnId="{FA7582B2-9F98-4F58-A5D3-898BACE9D857}">
      <dgm:prSet custT="1"/>
      <dgm:spPr/>
      <dgm:t>
        <a:bodyPr/>
        <a:lstStyle/>
        <a:p>
          <a:endParaRPr lang="de-DE" sz="1600"/>
        </a:p>
      </dgm:t>
    </dgm:pt>
    <dgm:pt modelId="{9563944A-8B5C-4C14-8A47-4C5BA82D582F}" type="sibTrans" cxnId="{FA7582B2-9F98-4F58-A5D3-898BACE9D857}">
      <dgm:prSet/>
      <dgm:spPr/>
      <dgm:t>
        <a:bodyPr/>
        <a:lstStyle/>
        <a:p>
          <a:endParaRPr lang="de-DE" sz="1600"/>
        </a:p>
      </dgm:t>
    </dgm:pt>
    <dgm:pt modelId="{12671F5B-8984-4BA1-9ABB-51384DBAD61C}" type="pres">
      <dgm:prSet presAssocID="{D48C9F2C-F56B-42CE-921B-4C435A81BFA3}" presName="Name0" presStyleCnt="0">
        <dgm:presLayoutVars>
          <dgm:chMax val="1"/>
          <dgm:dir/>
          <dgm:animLvl val="ctr"/>
          <dgm:resizeHandles val="exact"/>
        </dgm:presLayoutVars>
      </dgm:prSet>
      <dgm:spPr/>
      <dgm:t>
        <a:bodyPr/>
        <a:lstStyle/>
        <a:p>
          <a:endParaRPr lang="de-DE"/>
        </a:p>
      </dgm:t>
    </dgm:pt>
    <dgm:pt modelId="{20DB7A49-7DD2-49A0-B6FB-D3A0AA94DB87}" type="pres">
      <dgm:prSet presAssocID="{081D39A5-F7D5-4573-94F1-509116CB3AF4}" presName="centerShape" presStyleLbl="node0" presStyleIdx="0" presStyleCnt="1" custScaleX="266799" custScaleY="126604"/>
      <dgm:spPr/>
      <dgm:t>
        <a:bodyPr/>
        <a:lstStyle/>
        <a:p>
          <a:endParaRPr lang="de-DE"/>
        </a:p>
      </dgm:t>
    </dgm:pt>
    <dgm:pt modelId="{E38EF4D2-5844-4C8E-9281-A4593A262E69}" type="pres">
      <dgm:prSet presAssocID="{0E63639C-66AE-4F82-ABFE-E1CA80F66444}" presName="parTrans" presStyleLbl="sibTrans2D1" presStyleIdx="0" presStyleCnt="4"/>
      <dgm:spPr/>
      <dgm:t>
        <a:bodyPr/>
        <a:lstStyle/>
        <a:p>
          <a:endParaRPr lang="de-DE"/>
        </a:p>
      </dgm:t>
    </dgm:pt>
    <dgm:pt modelId="{B798EB07-4432-47CB-8976-51B420C6F7EA}" type="pres">
      <dgm:prSet presAssocID="{0E63639C-66AE-4F82-ABFE-E1CA80F66444}" presName="connectorText" presStyleLbl="sibTrans2D1" presStyleIdx="0" presStyleCnt="4"/>
      <dgm:spPr/>
      <dgm:t>
        <a:bodyPr/>
        <a:lstStyle/>
        <a:p>
          <a:endParaRPr lang="de-DE"/>
        </a:p>
      </dgm:t>
    </dgm:pt>
    <dgm:pt modelId="{91FD820A-7D8F-4C46-9757-F8A7A4754641}" type="pres">
      <dgm:prSet presAssocID="{7BE3FE41-644D-4F4C-BB43-3CD8AD06EC47}" presName="node" presStyleLbl="node1" presStyleIdx="0" presStyleCnt="4" custScaleX="309342" custScaleY="70508" custRadScaleRad="152459" custRadScaleInc="153">
        <dgm:presLayoutVars>
          <dgm:bulletEnabled val="1"/>
        </dgm:presLayoutVars>
      </dgm:prSet>
      <dgm:spPr/>
      <dgm:t>
        <a:bodyPr/>
        <a:lstStyle/>
        <a:p>
          <a:endParaRPr lang="de-DE"/>
        </a:p>
      </dgm:t>
    </dgm:pt>
    <dgm:pt modelId="{24887481-4EF1-4F6D-9974-762338E67360}" type="pres">
      <dgm:prSet presAssocID="{04D332FC-FA51-466D-B3FE-4B942AFA3E86}" presName="parTrans" presStyleLbl="sibTrans2D1" presStyleIdx="1" presStyleCnt="4"/>
      <dgm:spPr/>
      <dgm:t>
        <a:bodyPr/>
        <a:lstStyle/>
        <a:p>
          <a:endParaRPr lang="de-DE"/>
        </a:p>
      </dgm:t>
    </dgm:pt>
    <dgm:pt modelId="{0EDF8289-23C2-4573-BB86-1379194316CD}" type="pres">
      <dgm:prSet presAssocID="{04D332FC-FA51-466D-B3FE-4B942AFA3E86}" presName="connectorText" presStyleLbl="sibTrans2D1" presStyleIdx="1" presStyleCnt="4"/>
      <dgm:spPr/>
      <dgm:t>
        <a:bodyPr/>
        <a:lstStyle/>
        <a:p>
          <a:endParaRPr lang="de-DE"/>
        </a:p>
      </dgm:t>
    </dgm:pt>
    <dgm:pt modelId="{D79E8078-A9D1-41D3-A628-014133C34B54}" type="pres">
      <dgm:prSet presAssocID="{70B089A0-FB69-40BA-853A-FFF4A67DB3E3}" presName="node" presStyleLbl="node1" presStyleIdx="1" presStyleCnt="4" custScaleX="195027" custScaleY="121912" custRadScaleRad="184062" custRadScaleInc="-1574">
        <dgm:presLayoutVars>
          <dgm:bulletEnabled val="1"/>
        </dgm:presLayoutVars>
      </dgm:prSet>
      <dgm:spPr/>
      <dgm:t>
        <a:bodyPr/>
        <a:lstStyle/>
        <a:p>
          <a:endParaRPr lang="de-DE"/>
        </a:p>
      </dgm:t>
    </dgm:pt>
    <dgm:pt modelId="{85CD1A77-7A3B-40EE-8D2C-F48C211339B3}" type="pres">
      <dgm:prSet presAssocID="{B4A1447C-6664-4BA7-970A-70E64BBFBEAE}" presName="parTrans" presStyleLbl="sibTrans2D1" presStyleIdx="2" presStyleCnt="4"/>
      <dgm:spPr/>
      <dgm:t>
        <a:bodyPr/>
        <a:lstStyle/>
        <a:p>
          <a:endParaRPr lang="de-DE"/>
        </a:p>
      </dgm:t>
    </dgm:pt>
    <dgm:pt modelId="{F4480CA8-A436-4AD4-9EC2-9A2B0B2E8333}" type="pres">
      <dgm:prSet presAssocID="{B4A1447C-6664-4BA7-970A-70E64BBFBEAE}" presName="connectorText" presStyleLbl="sibTrans2D1" presStyleIdx="2" presStyleCnt="4"/>
      <dgm:spPr/>
      <dgm:t>
        <a:bodyPr/>
        <a:lstStyle/>
        <a:p>
          <a:endParaRPr lang="de-DE"/>
        </a:p>
      </dgm:t>
    </dgm:pt>
    <dgm:pt modelId="{8237A9AC-24DA-47BD-83F8-89C66E940361}" type="pres">
      <dgm:prSet presAssocID="{EBE44588-FA80-47D3-97F5-167BD02FAEB1}" presName="node" presStyleLbl="node1" presStyleIdx="2" presStyleCnt="4" custScaleX="322756" custScaleY="75501">
        <dgm:presLayoutVars>
          <dgm:bulletEnabled val="1"/>
        </dgm:presLayoutVars>
      </dgm:prSet>
      <dgm:spPr/>
      <dgm:t>
        <a:bodyPr/>
        <a:lstStyle/>
        <a:p>
          <a:endParaRPr lang="de-DE"/>
        </a:p>
      </dgm:t>
    </dgm:pt>
    <dgm:pt modelId="{0DA32CD5-49E6-4FCD-89B1-E3A2D006F8D3}" type="pres">
      <dgm:prSet presAssocID="{EF85DC77-12F1-41D1-8783-1F739D4F229A}" presName="parTrans" presStyleLbl="sibTrans2D1" presStyleIdx="3" presStyleCnt="4"/>
      <dgm:spPr/>
      <dgm:t>
        <a:bodyPr/>
        <a:lstStyle/>
        <a:p>
          <a:endParaRPr lang="de-DE"/>
        </a:p>
      </dgm:t>
    </dgm:pt>
    <dgm:pt modelId="{3CFF1C8B-B31B-4628-B28D-4D70EE49DA14}" type="pres">
      <dgm:prSet presAssocID="{EF85DC77-12F1-41D1-8783-1F739D4F229A}" presName="connectorText" presStyleLbl="sibTrans2D1" presStyleIdx="3" presStyleCnt="4"/>
      <dgm:spPr/>
      <dgm:t>
        <a:bodyPr/>
        <a:lstStyle/>
        <a:p>
          <a:endParaRPr lang="de-DE"/>
        </a:p>
      </dgm:t>
    </dgm:pt>
    <dgm:pt modelId="{CBC2E5C2-D17D-4BD1-BD83-BE47DDCF79F7}" type="pres">
      <dgm:prSet presAssocID="{579E54A7-8F99-4A8B-989D-419975BB3E6F}" presName="node" presStyleLbl="node1" presStyleIdx="3" presStyleCnt="4" custScaleX="185253" custScaleY="128008" custRadScaleRad="182958" custRadScaleInc="69">
        <dgm:presLayoutVars>
          <dgm:bulletEnabled val="1"/>
        </dgm:presLayoutVars>
      </dgm:prSet>
      <dgm:spPr/>
      <dgm:t>
        <a:bodyPr/>
        <a:lstStyle/>
        <a:p>
          <a:endParaRPr lang="de-DE"/>
        </a:p>
      </dgm:t>
    </dgm:pt>
  </dgm:ptLst>
  <dgm:cxnLst>
    <dgm:cxn modelId="{43B0033B-3A86-4E10-BE34-D646A2D657F6}" type="presOf" srcId="{70B089A0-FB69-40BA-853A-FFF4A67DB3E3}" destId="{D79E8078-A9D1-41D3-A628-014133C34B54}" srcOrd="0" destOrd="0" presId="urn:microsoft.com/office/officeart/2005/8/layout/radial5"/>
    <dgm:cxn modelId="{AC78A51C-367C-496B-ADF5-0433E3E1F729}" srcId="{081D39A5-F7D5-4573-94F1-509116CB3AF4}" destId="{7BE3FE41-644D-4F4C-BB43-3CD8AD06EC47}" srcOrd="0" destOrd="0" parTransId="{0E63639C-66AE-4F82-ABFE-E1CA80F66444}" sibTransId="{5FAFE805-6CE5-4B8D-B9DD-4D787A447565}"/>
    <dgm:cxn modelId="{6CB9F9DD-84B2-47BD-A58B-15ACB6A7AFA3}" type="presOf" srcId="{B4A1447C-6664-4BA7-970A-70E64BBFBEAE}" destId="{85CD1A77-7A3B-40EE-8D2C-F48C211339B3}" srcOrd="0" destOrd="0" presId="urn:microsoft.com/office/officeart/2005/8/layout/radial5"/>
    <dgm:cxn modelId="{BD2EF610-C3E4-4084-A5CB-396E2F6FFEE0}" type="presOf" srcId="{7BE3FE41-644D-4F4C-BB43-3CD8AD06EC47}" destId="{91FD820A-7D8F-4C46-9757-F8A7A4754641}" srcOrd="0" destOrd="0" presId="urn:microsoft.com/office/officeart/2005/8/layout/radial5"/>
    <dgm:cxn modelId="{20BC41A9-1D4E-4728-9786-37D0BE9CDAD8}" type="presOf" srcId="{B4A1447C-6664-4BA7-970A-70E64BBFBEAE}" destId="{F4480CA8-A436-4AD4-9EC2-9A2B0B2E8333}" srcOrd="1" destOrd="0" presId="urn:microsoft.com/office/officeart/2005/8/layout/radial5"/>
    <dgm:cxn modelId="{166C8B84-726A-4FEF-8772-000B590A7315}" srcId="{081D39A5-F7D5-4573-94F1-509116CB3AF4}" destId="{EBE44588-FA80-47D3-97F5-167BD02FAEB1}" srcOrd="2" destOrd="0" parTransId="{B4A1447C-6664-4BA7-970A-70E64BBFBEAE}" sibTransId="{E7EE7079-8BDF-491F-9A6C-5FF70BE928BC}"/>
    <dgm:cxn modelId="{CC3846F7-A1A3-43BB-B18B-D498040F2901}" srcId="{D48C9F2C-F56B-42CE-921B-4C435A81BFA3}" destId="{081D39A5-F7D5-4573-94F1-509116CB3AF4}" srcOrd="0" destOrd="0" parTransId="{176CF3CE-DD13-45C0-84B8-3AA7FE3FB3AE}" sibTransId="{33DB0856-E19D-4871-96E6-A667AEFE590F}"/>
    <dgm:cxn modelId="{FA7582B2-9F98-4F58-A5D3-898BACE9D857}" srcId="{081D39A5-F7D5-4573-94F1-509116CB3AF4}" destId="{579E54A7-8F99-4A8B-989D-419975BB3E6F}" srcOrd="3" destOrd="0" parTransId="{EF85DC77-12F1-41D1-8783-1F739D4F229A}" sibTransId="{9563944A-8B5C-4C14-8A47-4C5BA82D582F}"/>
    <dgm:cxn modelId="{2628C4AC-CB39-45C6-B699-26594C282E12}" type="presOf" srcId="{EF85DC77-12F1-41D1-8783-1F739D4F229A}" destId="{3CFF1C8B-B31B-4628-B28D-4D70EE49DA14}" srcOrd="1" destOrd="0" presId="urn:microsoft.com/office/officeart/2005/8/layout/radial5"/>
    <dgm:cxn modelId="{06879A95-E924-40B6-9305-4F24C090A18D}" type="presOf" srcId="{04D332FC-FA51-466D-B3FE-4B942AFA3E86}" destId="{0EDF8289-23C2-4573-BB86-1379194316CD}" srcOrd="1" destOrd="0" presId="urn:microsoft.com/office/officeart/2005/8/layout/radial5"/>
    <dgm:cxn modelId="{079947A2-88CE-4280-BE34-D6B14EF767EB}" type="presOf" srcId="{D48C9F2C-F56B-42CE-921B-4C435A81BFA3}" destId="{12671F5B-8984-4BA1-9ABB-51384DBAD61C}" srcOrd="0" destOrd="0" presId="urn:microsoft.com/office/officeart/2005/8/layout/radial5"/>
    <dgm:cxn modelId="{C2104ADA-68B5-4A65-AF2D-8CCC317110A2}" type="presOf" srcId="{0E63639C-66AE-4F82-ABFE-E1CA80F66444}" destId="{B798EB07-4432-47CB-8976-51B420C6F7EA}" srcOrd="1" destOrd="0" presId="urn:microsoft.com/office/officeart/2005/8/layout/radial5"/>
    <dgm:cxn modelId="{F3FA60E0-E2CF-4ADE-9FEA-F144BF220E47}" type="presOf" srcId="{0E63639C-66AE-4F82-ABFE-E1CA80F66444}" destId="{E38EF4D2-5844-4C8E-9281-A4593A262E69}" srcOrd="0" destOrd="0" presId="urn:microsoft.com/office/officeart/2005/8/layout/radial5"/>
    <dgm:cxn modelId="{02CC2F16-305F-495E-A973-FB0019525B4A}" type="presOf" srcId="{04D332FC-FA51-466D-B3FE-4B942AFA3E86}" destId="{24887481-4EF1-4F6D-9974-762338E67360}" srcOrd="0" destOrd="0" presId="urn:microsoft.com/office/officeart/2005/8/layout/radial5"/>
    <dgm:cxn modelId="{D5530F3E-A800-4E31-9767-1800BEFD58E1}" type="presOf" srcId="{579E54A7-8F99-4A8B-989D-419975BB3E6F}" destId="{CBC2E5C2-D17D-4BD1-BD83-BE47DDCF79F7}" srcOrd="0" destOrd="0" presId="urn:microsoft.com/office/officeart/2005/8/layout/radial5"/>
    <dgm:cxn modelId="{CE515426-5EA1-4691-853E-E804AEF952F5}" type="presOf" srcId="{081D39A5-F7D5-4573-94F1-509116CB3AF4}" destId="{20DB7A49-7DD2-49A0-B6FB-D3A0AA94DB87}" srcOrd="0" destOrd="0" presId="urn:microsoft.com/office/officeart/2005/8/layout/radial5"/>
    <dgm:cxn modelId="{1CF3326F-696B-4998-92D5-02568EABF591}" srcId="{081D39A5-F7D5-4573-94F1-509116CB3AF4}" destId="{70B089A0-FB69-40BA-853A-FFF4A67DB3E3}" srcOrd="1" destOrd="0" parTransId="{04D332FC-FA51-466D-B3FE-4B942AFA3E86}" sibTransId="{47FF2BA4-7719-4D3A-A749-1E15DFFA5E53}"/>
    <dgm:cxn modelId="{2FE72F78-5008-43C5-9E21-F12AA2AD131A}" type="presOf" srcId="{EF85DC77-12F1-41D1-8783-1F739D4F229A}" destId="{0DA32CD5-49E6-4FCD-89B1-E3A2D006F8D3}" srcOrd="0" destOrd="0" presId="urn:microsoft.com/office/officeart/2005/8/layout/radial5"/>
    <dgm:cxn modelId="{A1D42276-FB24-434D-8CEC-557267BC7189}" type="presOf" srcId="{EBE44588-FA80-47D3-97F5-167BD02FAEB1}" destId="{8237A9AC-24DA-47BD-83F8-89C66E940361}" srcOrd="0" destOrd="0" presId="urn:microsoft.com/office/officeart/2005/8/layout/radial5"/>
    <dgm:cxn modelId="{B0F5B82C-06B6-4404-B66E-FC16D00254DD}" type="presParOf" srcId="{12671F5B-8984-4BA1-9ABB-51384DBAD61C}" destId="{20DB7A49-7DD2-49A0-B6FB-D3A0AA94DB87}" srcOrd="0" destOrd="0" presId="urn:microsoft.com/office/officeart/2005/8/layout/radial5"/>
    <dgm:cxn modelId="{53ADBD1F-70C6-4A4F-9D52-DB1ED81B02F7}" type="presParOf" srcId="{12671F5B-8984-4BA1-9ABB-51384DBAD61C}" destId="{E38EF4D2-5844-4C8E-9281-A4593A262E69}" srcOrd="1" destOrd="0" presId="urn:microsoft.com/office/officeart/2005/8/layout/radial5"/>
    <dgm:cxn modelId="{87BE3108-E8C2-4D05-A113-B1DC44574BB0}" type="presParOf" srcId="{E38EF4D2-5844-4C8E-9281-A4593A262E69}" destId="{B798EB07-4432-47CB-8976-51B420C6F7EA}" srcOrd="0" destOrd="0" presId="urn:microsoft.com/office/officeart/2005/8/layout/radial5"/>
    <dgm:cxn modelId="{01E59CFF-0902-4424-8F43-BC8083B36D1A}" type="presParOf" srcId="{12671F5B-8984-4BA1-9ABB-51384DBAD61C}" destId="{91FD820A-7D8F-4C46-9757-F8A7A4754641}" srcOrd="2" destOrd="0" presId="urn:microsoft.com/office/officeart/2005/8/layout/radial5"/>
    <dgm:cxn modelId="{5A88C415-D55F-4BDA-A91D-AFB1C29A765A}" type="presParOf" srcId="{12671F5B-8984-4BA1-9ABB-51384DBAD61C}" destId="{24887481-4EF1-4F6D-9974-762338E67360}" srcOrd="3" destOrd="0" presId="urn:microsoft.com/office/officeart/2005/8/layout/radial5"/>
    <dgm:cxn modelId="{2688AA96-D1FE-4117-BD16-6AABC8BD44E6}" type="presParOf" srcId="{24887481-4EF1-4F6D-9974-762338E67360}" destId="{0EDF8289-23C2-4573-BB86-1379194316CD}" srcOrd="0" destOrd="0" presId="urn:microsoft.com/office/officeart/2005/8/layout/radial5"/>
    <dgm:cxn modelId="{09940DC7-7BA8-430E-ACE3-F549C5EA5F9A}" type="presParOf" srcId="{12671F5B-8984-4BA1-9ABB-51384DBAD61C}" destId="{D79E8078-A9D1-41D3-A628-014133C34B54}" srcOrd="4" destOrd="0" presId="urn:microsoft.com/office/officeart/2005/8/layout/radial5"/>
    <dgm:cxn modelId="{B4309840-BC37-4544-9E1B-B7DEBF454A7A}" type="presParOf" srcId="{12671F5B-8984-4BA1-9ABB-51384DBAD61C}" destId="{85CD1A77-7A3B-40EE-8D2C-F48C211339B3}" srcOrd="5" destOrd="0" presId="urn:microsoft.com/office/officeart/2005/8/layout/radial5"/>
    <dgm:cxn modelId="{69AC9428-C406-4971-9A0F-EEEB2537D4E1}" type="presParOf" srcId="{85CD1A77-7A3B-40EE-8D2C-F48C211339B3}" destId="{F4480CA8-A436-4AD4-9EC2-9A2B0B2E8333}" srcOrd="0" destOrd="0" presId="urn:microsoft.com/office/officeart/2005/8/layout/radial5"/>
    <dgm:cxn modelId="{3E5C4CE6-93D8-4765-B071-603318A668CC}" type="presParOf" srcId="{12671F5B-8984-4BA1-9ABB-51384DBAD61C}" destId="{8237A9AC-24DA-47BD-83F8-89C66E940361}" srcOrd="6" destOrd="0" presId="urn:microsoft.com/office/officeart/2005/8/layout/radial5"/>
    <dgm:cxn modelId="{A24ADA91-E1ED-42FB-B06F-83245F5BDEFD}" type="presParOf" srcId="{12671F5B-8984-4BA1-9ABB-51384DBAD61C}" destId="{0DA32CD5-49E6-4FCD-89B1-E3A2D006F8D3}" srcOrd="7" destOrd="0" presId="urn:microsoft.com/office/officeart/2005/8/layout/radial5"/>
    <dgm:cxn modelId="{1AE823CC-A66F-406B-8138-9A785573F7D0}" type="presParOf" srcId="{0DA32CD5-49E6-4FCD-89B1-E3A2D006F8D3}" destId="{3CFF1C8B-B31B-4628-B28D-4D70EE49DA14}" srcOrd="0" destOrd="0" presId="urn:microsoft.com/office/officeart/2005/8/layout/radial5"/>
    <dgm:cxn modelId="{788DA6DD-9293-4896-8029-FFF7D4554B79}" type="presParOf" srcId="{12671F5B-8984-4BA1-9ABB-51384DBAD61C}" destId="{CBC2E5C2-D17D-4BD1-BD83-BE47DDCF79F7}"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BA3265-ACA1-4EA4-A187-4E5187FEAD21}" type="doc">
      <dgm:prSet loTypeId="urn:microsoft.com/office/officeart/2005/8/layout/default#1" loCatId="list" qsTypeId="urn:microsoft.com/office/officeart/2005/8/quickstyle/simple5" qsCatId="simple" csTypeId="urn:microsoft.com/office/officeart/2005/8/colors/accent1_2" csCatId="accent1" phldr="1"/>
      <dgm:spPr/>
      <dgm:t>
        <a:bodyPr/>
        <a:lstStyle/>
        <a:p>
          <a:endParaRPr lang="de-DE"/>
        </a:p>
      </dgm:t>
    </dgm:pt>
    <dgm:pt modelId="{2D7B6CDC-54EC-4231-9B81-77BF1A2E0093}">
      <dgm:prSet phldrT="[Text]"/>
      <dgm:spPr/>
      <dgm:t>
        <a:bodyPr/>
        <a:lstStyle/>
        <a:p>
          <a:r>
            <a:rPr lang="de-DE" dirty="0">
              <a:solidFill>
                <a:schemeClr val="tx1"/>
              </a:solidFill>
              <a:latin typeface="UB Scala Sans" pitchFamily="2" charset="0"/>
            </a:rPr>
            <a:t>Kernfach </a:t>
          </a:r>
        </a:p>
        <a:p>
          <a:r>
            <a:rPr lang="de-DE" dirty="0">
              <a:solidFill>
                <a:schemeClr val="tx1"/>
              </a:solidFill>
              <a:latin typeface="UB Scala Sans" pitchFamily="2" charset="0"/>
            </a:rPr>
            <a:t>8 Werke</a:t>
          </a:r>
        </a:p>
      </dgm:t>
    </dgm:pt>
    <dgm:pt modelId="{C1E6D511-AA6D-491F-A971-A78D47A44379}" type="parTrans" cxnId="{FFD4ADC0-B308-4743-8D11-24F523532DFD}">
      <dgm:prSet/>
      <dgm:spPr/>
      <dgm:t>
        <a:bodyPr/>
        <a:lstStyle/>
        <a:p>
          <a:endParaRPr lang="de-DE"/>
        </a:p>
      </dgm:t>
    </dgm:pt>
    <dgm:pt modelId="{9E320B68-7D06-40F9-85CC-FB473C3FFE6B}" type="sibTrans" cxnId="{FFD4ADC0-B308-4743-8D11-24F523532DFD}">
      <dgm:prSet/>
      <dgm:spPr/>
      <dgm:t>
        <a:bodyPr/>
        <a:lstStyle/>
        <a:p>
          <a:endParaRPr lang="de-DE"/>
        </a:p>
      </dgm:t>
    </dgm:pt>
    <dgm:pt modelId="{929DF681-A8A2-4723-B880-ABC4E063D842}">
      <dgm:prSet phldrT="[Text]"/>
      <dgm:spPr/>
      <dgm:t>
        <a:bodyPr/>
        <a:lstStyle/>
        <a:p>
          <a:r>
            <a:rPr lang="de-DE" dirty="0">
              <a:solidFill>
                <a:schemeClr val="tx1"/>
              </a:solidFill>
              <a:latin typeface="UB Scala Sans" pitchFamily="2" charset="0"/>
            </a:rPr>
            <a:t>Hauptfach</a:t>
          </a:r>
        </a:p>
        <a:p>
          <a:r>
            <a:rPr lang="de-DE" dirty="0">
              <a:solidFill>
                <a:schemeClr val="tx1"/>
              </a:solidFill>
              <a:latin typeface="UB Scala Sans" pitchFamily="2" charset="0"/>
            </a:rPr>
            <a:t> 5 Werke</a:t>
          </a:r>
        </a:p>
      </dgm:t>
    </dgm:pt>
    <dgm:pt modelId="{00D0D73D-5914-4013-96BC-AE3345620C00}" type="parTrans" cxnId="{29B53C80-5B14-4982-98DB-2CDC5A662511}">
      <dgm:prSet/>
      <dgm:spPr/>
      <dgm:t>
        <a:bodyPr/>
        <a:lstStyle/>
        <a:p>
          <a:endParaRPr lang="de-DE"/>
        </a:p>
      </dgm:t>
    </dgm:pt>
    <dgm:pt modelId="{CC2A1E2F-107F-4ADD-A4A3-7757801398C2}" type="sibTrans" cxnId="{29B53C80-5B14-4982-98DB-2CDC5A662511}">
      <dgm:prSet/>
      <dgm:spPr/>
      <dgm:t>
        <a:bodyPr/>
        <a:lstStyle/>
        <a:p>
          <a:endParaRPr lang="de-DE"/>
        </a:p>
      </dgm:t>
    </dgm:pt>
    <dgm:pt modelId="{FB8052BB-1FAF-44E4-B80F-462F29C5B79D}">
      <dgm:prSet phldrT="[Text]"/>
      <dgm:spPr/>
      <dgm:t>
        <a:bodyPr/>
        <a:lstStyle/>
        <a:p>
          <a:r>
            <a:rPr lang="de-DE" dirty="0" err="1">
              <a:solidFill>
                <a:schemeClr val="tx1"/>
              </a:solidFill>
              <a:latin typeface="UB Scala Sans" pitchFamily="2" charset="0"/>
            </a:rPr>
            <a:t>Erw</a:t>
          </a:r>
          <a:r>
            <a:rPr lang="de-DE" dirty="0">
              <a:solidFill>
                <a:schemeClr val="tx1"/>
              </a:solidFill>
              <a:latin typeface="UB Scala Sans" pitchFamily="2" charset="0"/>
            </a:rPr>
            <a:t>. Nebenfach </a:t>
          </a:r>
        </a:p>
        <a:p>
          <a:r>
            <a:rPr lang="de-DE" dirty="0">
              <a:solidFill>
                <a:schemeClr val="tx1"/>
              </a:solidFill>
              <a:latin typeface="UB Scala Sans" pitchFamily="2" charset="0"/>
            </a:rPr>
            <a:t>3 Werke</a:t>
          </a:r>
        </a:p>
      </dgm:t>
    </dgm:pt>
    <dgm:pt modelId="{D4555A66-838D-4A1A-B3B1-702F66B3F792}" type="parTrans" cxnId="{98E66C3E-60AD-4B54-B688-A461ECA0813C}">
      <dgm:prSet/>
      <dgm:spPr/>
      <dgm:t>
        <a:bodyPr/>
        <a:lstStyle/>
        <a:p>
          <a:endParaRPr lang="de-DE"/>
        </a:p>
      </dgm:t>
    </dgm:pt>
    <dgm:pt modelId="{A0FFA471-F9AF-49AD-BE79-A071111BEE04}" type="sibTrans" cxnId="{98E66C3E-60AD-4B54-B688-A461ECA0813C}">
      <dgm:prSet/>
      <dgm:spPr/>
      <dgm:t>
        <a:bodyPr/>
        <a:lstStyle/>
        <a:p>
          <a:endParaRPr lang="de-DE"/>
        </a:p>
      </dgm:t>
    </dgm:pt>
    <dgm:pt modelId="{F957ACAE-85BC-41F7-AF6F-77AEB83FB419}">
      <dgm:prSet phldrT="[Text]"/>
      <dgm:spPr/>
      <dgm:t>
        <a:bodyPr/>
        <a:lstStyle/>
        <a:p>
          <a:r>
            <a:rPr lang="de-DE" dirty="0">
              <a:solidFill>
                <a:schemeClr val="tx1"/>
              </a:solidFill>
              <a:latin typeface="UB Scala Sans" pitchFamily="2" charset="0"/>
            </a:rPr>
            <a:t>Nicht </a:t>
          </a:r>
          <a:r>
            <a:rPr lang="de-DE" dirty="0" err="1">
              <a:solidFill>
                <a:schemeClr val="tx1"/>
              </a:solidFill>
              <a:latin typeface="UB Scala Sans" pitchFamily="2" charset="0"/>
            </a:rPr>
            <a:t>erw</a:t>
          </a:r>
          <a:r>
            <a:rPr lang="de-DE" dirty="0">
              <a:solidFill>
                <a:schemeClr val="tx1"/>
              </a:solidFill>
              <a:latin typeface="UB Scala Sans" pitchFamily="2" charset="0"/>
            </a:rPr>
            <a:t>. Nebenfach</a:t>
          </a:r>
        </a:p>
        <a:p>
          <a:r>
            <a:rPr lang="de-DE" dirty="0">
              <a:solidFill>
                <a:schemeClr val="tx1"/>
              </a:solidFill>
              <a:latin typeface="UB Scala Sans" pitchFamily="2" charset="0"/>
            </a:rPr>
            <a:t>2 Werke</a:t>
          </a:r>
        </a:p>
      </dgm:t>
    </dgm:pt>
    <dgm:pt modelId="{7F3A6491-C8AF-4ABE-8F72-267486791A40}" type="parTrans" cxnId="{4D627C22-3953-4D12-8B34-6F3BFE47C872}">
      <dgm:prSet/>
      <dgm:spPr/>
      <dgm:t>
        <a:bodyPr/>
        <a:lstStyle/>
        <a:p>
          <a:endParaRPr lang="de-DE"/>
        </a:p>
      </dgm:t>
    </dgm:pt>
    <dgm:pt modelId="{C5FD5FE8-1E7C-4862-BEC9-A407D5F6937E}" type="sibTrans" cxnId="{4D627C22-3953-4D12-8B34-6F3BFE47C872}">
      <dgm:prSet/>
      <dgm:spPr/>
      <dgm:t>
        <a:bodyPr/>
        <a:lstStyle/>
        <a:p>
          <a:endParaRPr lang="de-DE"/>
        </a:p>
      </dgm:t>
    </dgm:pt>
    <dgm:pt modelId="{498D7D44-3FB8-4745-951A-E8A29212A54E}" type="pres">
      <dgm:prSet presAssocID="{A6BA3265-ACA1-4EA4-A187-4E5187FEAD21}" presName="diagram" presStyleCnt="0">
        <dgm:presLayoutVars>
          <dgm:dir/>
          <dgm:resizeHandles val="exact"/>
        </dgm:presLayoutVars>
      </dgm:prSet>
      <dgm:spPr/>
      <dgm:t>
        <a:bodyPr/>
        <a:lstStyle/>
        <a:p>
          <a:endParaRPr lang="de-DE"/>
        </a:p>
      </dgm:t>
    </dgm:pt>
    <dgm:pt modelId="{3E26BC96-394B-4320-A97B-942614C044B5}" type="pres">
      <dgm:prSet presAssocID="{2D7B6CDC-54EC-4231-9B81-77BF1A2E0093}" presName="node" presStyleLbl="node1" presStyleIdx="0" presStyleCnt="4" custScaleX="146470">
        <dgm:presLayoutVars>
          <dgm:bulletEnabled val="1"/>
        </dgm:presLayoutVars>
      </dgm:prSet>
      <dgm:spPr/>
      <dgm:t>
        <a:bodyPr/>
        <a:lstStyle/>
        <a:p>
          <a:endParaRPr lang="de-DE"/>
        </a:p>
      </dgm:t>
    </dgm:pt>
    <dgm:pt modelId="{A34F4719-1FBE-445B-B29F-EB90B637AE7B}" type="pres">
      <dgm:prSet presAssocID="{9E320B68-7D06-40F9-85CC-FB473C3FFE6B}" presName="sibTrans" presStyleCnt="0"/>
      <dgm:spPr/>
    </dgm:pt>
    <dgm:pt modelId="{01131D29-BC7B-40E3-A764-B11E00B216E5}" type="pres">
      <dgm:prSet presAssocID="{929DF681-A8A2-4723-B880-ABC4E063D842}" presName="node" presStyleLbl="node1" presStyleIdx="1" presStyleCnt="4" custScaleX="145067">
        <dgm:presLayoutVars>
          <dgm:bulletEnabled val="1"/>
        </dgm:presLayoutVars>
      </dgm:prSet>
      <dgm:spPr/>
      <dgm:t>
        <a:bodyPr/>
        <a:lstStyle/>
        <a:p>
          <a:endParaRPr lang="de-DE"/>
        </a:p>
      </dgm:t>
    </dgm:pt>
    <dgm:pt modelId="{2D548EA3-7E61-4779-A7DC-6C127DA8C1A6}" type="pres">
      <dgm:prSet presAssocID="{CC2A1E2F-107F-4ADD-A4A3-7757801398C2}" presName="sibTrans" presStyleCnt="0"/>
      <dgm:spPr/>
    </dgm:pt>
    <dgm:pt modelId="{6726E496-1CB6-4226-A5E1-41A016439E43}" type="pres">
      <dgm:prSet presAssocID="{FB8052BB-1FAF-44E4-B80F-462F29C5B79D}" presName="node" presStyleLbl="node1" presStyleIdx="2" presStyleCnt="4" custScaleX="146536">
        <dgm:presLayoutVars>
          <dgm:bulletEnabled val="1"/>
        </dgm:presLayoutVars>
      </dgm:prSet>
      <dgm:spPr/>
      <dgm:t>
        <a:bodyPr/>
        <a:lstStyle/>
        <a:p>
          <a:endParaRPr lang="de-DE"/>
        </a:p>
      </dgm:t>
    </dgm:pt>
    <dgm:pt modelId="{42727D9B-8C5C-4241-AFDF-4CE9C9CBB1E7}" type="pres">
      <dgm:prSet presAssocID="{A0FFA471-F9AF-49AD-BE79-A071111BEE04}" presName="sibTrans" presStyleCnt="0"/>
      <dgm:spPr/>
    </dgm:pt>
    <dgm:pt modelId="{31E8C918-373F-4108-8626-036BAEC21E23}" type="pres">
      <dgm:prSet presAssocID="{F957ACAE-85BC-41F7-AF6F-77AEB83FB419}" presName="node" presStyleLbl="node1" presStyleIdx="3" presStyleCnt="4" custScaleX="152910">
        <dgm:presLayoutVars>
          <dgm:bulletEnabled val="1"/>
        </dgm:presLayoutVars>
      </dgm:prSet>
      <dgm:spPr/>
      <dgm:t>
        <a:bodyPr/>
        <a:lstStyle/>
        <a:p>
          <a:endParaRPr lang="de-DE"/>
        </a:p>
      </dgm:t>
    </dgm:pt>
  </dgm:ptLst>
  <dgm:cxnLst>
    <dgm:cxn modelId="{E4056016-A0CB-43AC-BF87-90F28D1A957A}" type="presOf" srcId="{FB8052BB-1FAF-44E4-B80F-462F29C5B79D}" destId="{6726E496-1CB6-4226-A5E1-41A016439E43}" srcOrd="0" destOrd="0" presId="urn:microsoft.com/office/officeart/2005/8/layout/default#1"/>
    <dgm:cxn modelId="{F3CF6220-ACEA-4ED1-ADE3-CB9F4415BF71}" type="presOf" srcId="{2D7B6CDC-54EC-4231-9B81-77BF1A2E0093}" destId="{3E26BC96-394B-4320-A97B-942614C044B5}" srcOrd="0" destOrd="0" presId="urn:microsoft.com/office/officeart/2005/8/layout/default#1"/>
    <dgm:cxn modelId="{3514BEB0-CBCE-46A1-BD6D-4D7AA5AA4FAF}" type="presOf" srcId="{A6BA3265-ACA1-4EA4-A187-4E5187FEAD21}" destId="{498D7D44-3FB8-4745-951A-E8A29212A54E}" srcOrd="0" destOrd="0" presId="urn:microsoft.com/office/officeart/2005/8/layout/default#1"/>
    <dgm:cxn modelId="{29B53C80-5B14-4982-98DB-2CDC5A662511}" srcId="{A6BA3265-ACA1-4EA4-A187-4E5187FEAD21}" destId="{929DF681-A8A2-4723-B880-ABC4E063D842}" srcOrd="1" destOrd="0" parTransId="{00D0D73D-5914-4013-96BC-AE3345620C00}" sibTransId="{CC2A1E2F-107F-4ADD-A4A3-7757801398C2}"/>
    <dgm:cxn modelId="{98E66C3E-60AD-4B54-B688-A461ECA0813C}" srcId="{A6BA3265-ACA1-4EA4-A187-4E5187FEAD21}" destId="{FB8052BB-1FAF-44E4-B80F-462F29C5B79D}" srcOrd="2" destOrd="0" parTransId="{D4555A66-838D-4A1A-B3B1-702F66B3F792}" sibTransId="{A0FFA471-F9AF-49AD-BE79-A071111BEE04}"/>
    <dgm:cxn modelId="{20F3C4B1-D15E-4251-B7EE-080B1808C6D9}" type="presOf" srcId="{929DF681-A8A2-4723-B880-ABC4E063D842}" destId="{01131D29-BC7B-40E3-A764-B11E00B216E5}" srcOrd="0" destOrd="0" presId="urn:microsoft.com/office/officeart/2005/8/layout/default#1"/>
    <dgm:cxn modelId="{FFD4ADC0-B308-4743-8D11-24F523532DFD}" srcId="{A6BA3265-ACA1-4EA4-A187-4E5187FEAD21}" destId="{2D7B6CDC-54EC-4231-9B81-77BF1A2E0093}" srcOrd="0" destOrd="0" parTransId="{C1E6D511-AA6D-491F-A971-A78D47A44379}" sibTransId="{9E320B68-7D06-40F9-85CC-FB473C3FFE6B}"/>
    <dgm:cxn modelId="{2AF554A0-6057-4B87-8A5A-B3A60B002FD3}" type="presOf" srcId="{F957ACAE-85BC-41F7-AF6F-77AEB83FB419}" destId="{31E8C918-373F-4108-8626-036BAEC21E23}" srcOrd="0" destOrd="0" presId="urn:microsoft.com/office/officeart/2005/8/layout/default#1"/>
    <dgm:cxn modelId="{4D627C22-3953-4D12-8B34-6F3BFE47C872}" srcId="{A6BA3265-ACA1-4EA4-A187-4E5187FEAD21}" destId="{F957ACAE-85BC-41F7-AF6F-77AEB83FB419}" srcOrd="3" destOrd="0" parTransId="{7F3A6491-C8AF-4ABE-8F72-267486791A40}" sibTransId="{C5FD5FE8-1E7C-4862-BEC9-A407D5F6937E}"/>
    <dgm:cxn modelId="{0D71A4DA-7ED0-44A1-B281-186978F4E62C}" type="presParOf" srcId="{498D7D44-3FB8-4745-951A-E8A29212A54E}" destId="{3E26BC96-394B-4320-A97B-942614C044B5}" srcOrd="0" destOrd="0" presId="urn:microsoft.com/office/officeart/2005/8/layout/default#1"/>
    <dgm:cxn modelId="{826133B8-00AE-4415-9747-E38D6AB4D619}" type="presParOf" srcId="{498D7D44-3FB8-4745-951A-E8A29212A54E}" destId="{A34F4719-1FBE-445B-B29F-EB90B637AE7B}" srcOrd="1" destOrd="0" presId="urn:microsoft.com/office/officeart/2005/8/layout/default#1"/>
    <dgm:cxn modelId="{BBA580E4-6794-461E-8019-64A50EEEB620}" type="presParOf" srcId="{498D7D44-3FB8-4745-951A-E8A29212A54E}" destId="{01131D29-BC7B-40E3-A764-B11E00B216E5}" srcOrd="2" destOrd="0" presId="urn:microsoft.com/office/officeart/2005/8/layout/default#1"/>
    <dgm:cxn modelId="{759A6441-27EF-4CC3-B545-94C4DAFB1F38}" type="presParOf" srcId="{498D7D44-3FB8-4745-951A-E8A29212A54E}" destId="{2D548EA3-7E61-4779-A7DC-6C127DA8C1A6}" srcOrd="3" destOrd="0" presId="urn:microsoft.com/office/officeart/2005/8/layout/default#1"/>
    <dgm:cxn modelId="{7819CF37-7693-406E-A500-1A9877635A03}" type="presParOf" srcId="{498D7D44-3FB8-4745-951A-E8A29212A54E}" destId="{6726E496-1CB6-4226-A5E1-41A016439E43}" srcOrd="4" destOrd="0" presId="urn:microsoft.com/office/officeart/2005/8/layout/default#1"/>
    <dgm:cxn modelId="{E77829A5-2ADF-4010-8339-2BEBB173BD4A}" type="presParOf" srcId="{498D7D44-3FB8-4745-951A-E8A29212A54E}" destId="{42727D9B-8C5C-4241-AFDF-4CE9C9CBB1E7}" srcOrd="5" destOrd="0" presId="urn:microsoft.com/office/officeart/2005/8/layout/default#1"/>
    <dgm:cxn modelId="{5C68162D-8FC4-41E3-BF87-3350683CA088}" type="presParOf" srcId="{498D7D44-3FB8-4745-951A-E8A29212A54E}" destId="{31E8C918-373F-4108-8626-036BAEC21E23}"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8DA62-3AAD-4A01-BE4C-322A82C78DB8}">
      <dsp:nvSpPr>
        <dsp:cNvPr id="0" name=""/>
        <dsp:cNvSpPr/>
      </dsp:nvSpPr>
      <dsp:spPr>
        <a:xfrm>
          <a:off x="0" y="0"/>
          <a:ext cx="2010141" cy="4104456"/>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dirty="0">
              <a:solidFill>
                <a:schemeClr val="tx1"/>
              </a:solidFill>
              <a:latin typeface="UB Scala Sans" pitchFamily="2" charset="0"/>
            </a:rPr>
            <a:t>Praktische Philosophie</a:t>
          </a:r>
        </a:p>
      </dsp:txBody>
      <dsp:txXfrm>
        <a:off x="0" y="0"/>
        <a:ext cx="2010141" cy="1231336"/>
      </dsp:txXfrm>
    </dsp:sp>
    <dsp:sp modelId="{6B496DDA-FB33-4C26-B2E4-38DFD09CCD79}">
      <dsp:nvSpPr>
        <dsp:cNvPr id="0" name=""/>
        <dsp:cNvSpPr/>
      </dsp:nvSpPr>
      <dsp:spPr>
        <a:xfrm>
          <a:off x="72009" y="1157204"/>
          <a:ext cx="1863561" cy="103008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l" defTabSz="577850">
            <a:lnSpc>
              <a:spcPct val="100000"/>
            </a:lnSpc>
            <a:spcBef>
              <a:spcPct val="0"/>
            </a:spcBef>
            <a:spcAft>
              <a:spcPts val="0"/>
            </a:spcAft>
          </a:pPr>
          <a:r>
            <a:rPr lang="de-DE" sz="1300" b="0" kern="1200" dirty="0">
              <a:solidFill>
                <a:schemeClr val="tx1"/>
              </a:solidFill>
              <a:latin typeface="UB Scala Sans" pitchFamily="2" charset="0"/>
            </a:rPr>
            <a:t>Ethik/Moralphilosophie</a:t>
          </a:r>
        </a:p>
        <a:p>
          <a:pPr lvl="0" algn="l" defTabSz="577850">
            <a:lnSpc>
              <a:spcPct val="100000"/>
            </a:lnSpc>
            <a:spcBef>
              <a:spcPct val="0"/>
            </a:spcBef>
            <a:spcAft>
              <a:spcPts val="0"/>
            </a:spcAft>
          </a:pPr>
          <a:r>
            <a:rPr lang="de-DE" sz="1300" b="0" kern="1200" dirty="0">
              <a:solidFill>
                <a:schemeClr val="tx1"/>
              </a:solidFill>
              <a:latin typeface="UB Scala Sans" pitchFamily="2" charset="0"/>
            </a:rPr>
            <a:t>Sozialphilosophie</a:t>
          </a:r>
        </a:p>
        <a:p>
          <a:pPr lvl="0" algn="l" defTabSz="577850">
            <a:lnSpc>
              <a:spcPct val="100000"/>
            </a:lnSpc>
            <a:spcBef>
              <a:spcPct val="0"/>
            </a:spcBef>
            <a:spcAft>
              <a:spcPts val="0"/>
            </a:spcAft>
          </a:pPr>
          <a:r>
            <a:rPr lang="de-DE" sz="1300" b="0" kern="1200" dirty="0">
              <a:solidFill>
                <a:schemeClr val="tx1"/>
              </a:solidFill>
              <a:latin typeface="UB Scala Sans" pitchFamily="2" charset="0"/>
            </a:rPr>
            <a:t>Politische Philosophie</a:t>
          </a:r>
        </a:p>
        <a:p>
          <a:pPr lvl="0" algn="l" defTabSz="577850">
            <a:lnSpc>
              <a:spcPct val="100000"/>
            </a:lnSpc>
            <a:spcBef>
              <a:spcPct val="0"/>
            </a:spcBef>
            <a:spcAft>
              <a:spcPts val="0"/>
            </a:spcAft>
          </a:pPr>
          <a:r>
            <a:rPr lang="de-DE" sz="1300" b="0" kern="1200" dirty="0">
              <a:solidFill>
                <a:schemeClr val="tx1"/>
              </a:solidFill>
              <a:latin typeface="UB Scala Sans" pitchFamily="2" charset="0"/>
            </a:rPr>
            <a:t>Religionsphilosophie</a:t>
          </a:r>
        </a:p>
      </dsp:txBody>
      <dsp:txXfrm>
        <a:off x="102179" y="1187374"/>
        <a:ext cx="1803221" cy="969748"/>
      </dsp:txXfrm>
    </dsp:sp>
    <dsp:sp modelId="{44BEE6DA-B5FA-4396-8803-28ED2D63536E}">
      <dsp:nvSpPr>
        <dsp:cNvPr id="0" name=""/>
        <dsp:cNvSpPr/>
      </dsp:nvSpPr>
      <dsp:spPr>
        <a:xfrm>
          <a:off x="72009" y="2376265"/>
          <a:ext cx="1896142" cy="1324026"/>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ts val="0"/>
            </a:spcAft>
          </a:pPr>
          <a:r>
            <a:rPr lang="de-DE" sz="1200" b="1" kern="1200" dirty="0">
              <a:solidFill>
                <a:schemeClr val="tx1"/>
              </a:solidFill>
              <a:latin typeface="UB Scala Sans" pitchFamily="2" charset="0"/>
            </a:rPr>
            <a:t>Lehrstuhl II </a:t>
          </a:r>
        </a:p>
        <a:p>
          <a:pPr lvl="0" algn="ctr" defTabSz="533400">
            <a:lnSpc>
              <a:spcPct val="90000"/>
            </a:lnSpc>
            <a:spcBef>
              <a:spcPct val="0"/>
            </a:spcBef>
            <a:spcAft>
              <a:spcPts val="0"/>
            </a:spcAft>
          </a:pPr>
          <a:r>
            <a:rPr lang="de-DE" sz="1100" b="0" kern="1200" dirty="0">
              <a:solidFill>
                <a:schemeClr val="tx1"/>
              </a:solidFill>
              <a:latin typeface="UB Scala Sans" pitchFamily="2" charset="0"/>
            </a:rPr>
            <a:t>Prof. Dr. Christian </a:t>
          </a:r>
          <a:r>
            <a:rPr lang="de-DE" sz="1100" b="0" kern="1200" dirty="0" err="1">
              <a:solidFill>
                <a:schemeClr val="tx1"/>
              </a:solidFill>
              <a:latin typeface="UB Scala Sans" pitchFamily="2" charset="0"/>
            </a:rPr>
            <a:t>Illies</a:t>
          </a:r>
          <a:endParaRPr lang="de-DE" sz="1100" b="0" kern="1200" dirty="0">
            <a:solidFill>
              <a:schemeClr val="tx1"/>
            </a:solidFill>
            <a:latin typeface="UB Scala Sans" pitchFamily="2" charset="0"/>
          </a:endParaRPr>
        </a:p>
        <a:p>
          <a:pPr lvl="0" algn="ctr" defTabSz="533400">
            <a:lnSpc>
              <a:spcPct val="90000"/>
            </a:lnSpc>
            <a:spcBef>
              <a:spcPct val="0"/>
            </a:spcBef>
            <a:spcAft>
              <a:spcPts val="0"/>
            </a:spcAft>
          </a:pPr>
          <a:r>
            <a:rPr lang="de-DE" sz="1100" b="0" kern="1200" dirty="0">
              <a:solidFill>
                <a:schemeClr val="tx1"/>
              </a:solidFill>
              <a:latin typeface="UB Scala Sans" pitchFamily="2" charset="0"/>
            </a:rPr>
            <a:t>Prof. Dr. Gabriele De Anna</a:t>
          </a:r>
        </a:p>
        <a:p>
          <a:pPr lvl="0" algn="ctr" defTabSz="533400">
            <a:lnSpc>
              <a:spcPct val="90000"/>
            </a:lnSpc>
            <a:spcBef>
              <a:spcPct val="0"/>
            </a:spcBef>
            <a:spcAft>
              <a:spcPts val="0"/>
            </a:spcAft>
          </a:pPr>
          <a:r>
            <a:rPr lang="de-DE" sz="1000" b="0" kern="1200" dirty="0">
              <a:solidFill>
                <a:schemeClr val="tx1"/>
              </a:solidFill>
              <a:latin typeface="UB Scala Sans" pitchFamily="2" charset="0"/>
            </a:rPr>
            <a:t>Dr. Martin </a:t>
          </a:r>
          <a:r>
            <a:rPr lang="de-DE" sz="1000" b="0" kern="1200" dirty="0" err="1">
              <a:solidFill>
                <a:schemeClr val="tx1"/>
              </a:solidFill>
              <a:latin typeface="UB Scala Sans" pitchFamily="2" charset="0"/>
            </a:rPr>
            <a:t>Düchs</a:t>
          </a:r>
          <a:endParaRPr lang="de-DE" sz="1000" b="0" kern="1200" dirty="0">
            <a:solidFill>
              <a:schemeClr val="tx1"/>
            </a:solidFill>
            <a:latin typeface="UB Scala Sans" pitchFamily="2" charset="0"/>
          </a:endParaRPr>
        </a:p>
        <a:p>
          <a:pPr lvl="0" algn="ctr" defTabSz="533400">
            <a:lnSpc>
              <a:spcPct val="90000"/>
            </a:lnSpc>
            <a:spcBef>
              <a:spcPct val="0"/>
            </a:spcBef>
            <a:spcAft>
              <a:spcPts val="0"/>
            </a:spcAft>
          </a:pPr>
          <a:r>
            <a:rPr lang="de-DE" sz="1000" b="0" kern="1200" dirty="0">
              <a:solidFill>
                <a:schemeClr val="tx1"/>
              </a:solidFill>
              <a:latin typeface="UB Scala Sans" pitchFamily="2" charset="0"/>
            </a:rPr>
            <a:t>Dr. Gustav Melichar</a:t>
          </a:r>
        </a:p>
        <a:p>
          <a:pPr lvl="0" algn="ctr" defTabSz="533400">
            <a:lnSpc>
              <a:spcPct val="90000"/>
            </a:lnSpc>
            <a:spcBef>
              <a:spcPct val="0"/>
            </a:spcBef>
            <a:spcAft>
              <a:spcPts val="0"/>
            </a:spcAft>
          </a:pPr>
          <a:r>
            <a:rPr lang="de-DE" sz="1000" b="0" kern="1200" dirty="0">
              <a:solidFill>
                <a:schemeClr val="tx1"/>
              </a:solidFill>
              <a:latin typeface="UB Scala Sans" pitchFamily="2" charset="0"/>
            </a:rPr>
            <a:t>Sebastian Meisel M.A.</a:t>
          </a:r>
        </a:p>
      </dsp:txBody>
      <dsp:txXfrm>
        <a:off x="110788" y="2415044"/>
        <a:ext cx="1818584" cy="1246468"/>
      </dsp:txXfrm>
    </dsp:sp>
    <dsp:sp modelId="{6B5BB2B4-0BDE-43FB-A239-5379F2840303}">
      <dsp:nvSpPr>
        <dsp:cNvPr id="0" name=""/>
        <dsp:cNvSpPr/>
      </dsp:nvSpPr>
      <dsp:spPr>
        <a:xfrm>
          <a:off x="216024" y="3820684"/>
          <a:ext cx="1608113" cy="228631"/>
        </a:xfrm>
        <a:prstGeom prst="roundRect">
          <a:avLst>
            <a:gd name="adj" fmla="val 10000"/>
          </a:avLst>
        </a:prstGeom>
        <a:solidFill>
          <a:schemeClr val="bg1">
            <a:lumMod val="9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de-DE" sz="1100" b="0" kern="1200">
              <a:solidFill>
                <a:schemeClr val="tx1"/>
              </a:solidFill>
              <a:latin typeface="UB Scala Sans" pitchFamily="2" charset="0"/>
            </a:rPr>
            <a:t>Basismodul 2</a:t>
          </a:r>
          <a:endParaRPr lang="de-DE" sz="1100" b="0" kern="1200" dirty="0">
            <a:solidFill>
              <a:schemeClr val="tx1"/>
            </a:solidFill>
            <a:latin typeface="UB Scala Sans" pitchFamily="2" charset="0"/>
          </a:endParaRPr>
        </a:p>
      </dsp:txBody>
      <dsp:txXfrm>
        <a:off x="222720" y="3827380"/>
        <a:ext cx="1594721" cy="215239"/>
      </dsp:txXfrm>
    </dsp:sp>
    <dsp:sp modelId="{1ED5B4D3-B0FE-4202-A539-DFCCE5DD62FE}">
      <dsp:nvSpPr>
        <dsp:cNvPr id="0" name=""/>
        <dsp:cNvSpPr/>
      </dsp:nvSpPr>
      <dsp:spPr>
        <a:xfrm>
          <a:off x="2162950" y="0"/>
          <a:ext cx="2010141" cy="4104456"/>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dirty="0">
              <a:solidFill>
                <a:schemeClr val="tx1"/>
              </a:solidFill>
              <a:latin typeface="UB Scala Sans" pitchFamily="2" charset="0"/>
            </a:rPr>
            <a:t>Theoretische Philosophie                    </a:t>
          </a:r>
        </a:p>
      </dsp:txBody>
      <dsp:txXfrm>
        <a:off x="2162950" y="0"/>
        <a:ext cx="2010141" cy="1231336"/>
      </dsp:txXfrm>
    </dsp:sp>
    <dsp:sp modelId="{2BF4C7F5-4CF3-4569-93CD-49DDC619BB11}">
      <dsp:nvSpPr>
        <dsp:cNvPr id="0" name=""/>
        <dsp:cNvSpPr/>
      </dsp:nvSpPr>
      <dsp:spPr>
        <a:xfrm>
          <a:off x="2304263" y="2572042"/>
          <a:ext cx="1794026" cy="1095758"/>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ts val="0"/>
            </a:spcAft>
          </a:pPr>
          <a:r>
            <a:rPr lang="de-DE" sz="1200" b="1" kern="1200" dirty="0">
              <a:solidFill>
                <a:schemeClr val="tx1"/>
              </a:solidFill>
              <a:latin typeface="UB Scala Sans" pitchFamily="2" charset="0"/>
            </a:rPr>
            <a:t>Lehrstuhl I</a:t>
          </a:r>
        </a:p>
        <a:p>
          <a:pPr lvl="0" algn="ctr" defTabSz="533400">
            <a:lnSpc>
              <a:spcPct val="90000"/>
            </a:lnSpc>
            <a:spcBef>
              <a:spcPct val="0"/>
            </a:spcBef>
            <a:spcAft>
              <a:spcPts val="0"/>
            </a:spcAft>
          </a:pPr>
          <a:endParaRPr lang="de-DE" sz="1100" kern="1200" dirty="0">
            <a:solidFill>
              <a:schemeClr val="tx1"/>
            </a:solidFill>
            <a:latin typeface="UB Scala Sans" pitchFamily="2" charset="0"/>
          </a:endParaRPr>
        </a:p>
        <a:p>
          <a:pPr lvl="0" algn="ctr" defTabSz="533400">
            <a:lnSpc>
              <a:spcPct val="90000"/>
            </a:lnSpc>
            <a:spcBef>
              <a:spcPct val="0"/>
            </a:spcBef>
            <a:spcAft>
              <a:spcPts val="0"/>
            </a:spcAft>
          </a:pPr>
          <a:r>
            <a:rPr lang="de-DE" sz="1100" kern="1200" dirty="0">
              <a:solidFill>
                <a:schemeClr val="tx1"/>
              </a:solidFill>
              <a:latin typeface="UB Scala Sans" pitchFamily="2" charset="0"/>
            </a:rPr>
            <a:t>Prof. Dr. Christian Schäfer</a:t>
          </a:r>
        </a:p>
        <a:p>
          <a:pPr lvl="0" algn="ctr" defTabSz="533400">
            <a:lnSpc>
              <a:spcPct val="90000"/>
            </a:lnSpc>
            <a:spcBef>
              <a:spcPct val="0"/>
            </a:spcBef>
            <a:spcAft>
              <a:spcPts val="0"/>
            </a:spcAft>
          </a:pPr>
          <a:r>
            <a:rPr lang="de-DE" sz="1000" kern="1200" dirty="0">
              <a:solidFill>
                <a:schemeClr val="tx1"/>
              </a:solidFill>
              <a:latin typeface="UB Scala Sans" pitchFamily="2" charset="0"/>
            </a:rPr>
            <a:t>PD Dr. Marko J. Fuchs</a:t>
          </a:r>
        </a:p>
        <a:p>
          <a:pPr lvl="0" algn="ctr" defTabSz="533400">
            <a:lnSpc>
              <a:spcPct val="90000"/>
            </a:lnSpc>
            <a:spcBef>
              <a:spcPct val="0"/>
            </a:spcBef>
            <a:spcAft>
              <a:spcPts val="0"/>
            </a:spcAft>
          </a:pPr>
          <a:r>
            <a:rPr lang="de-DE" sz="1000" kern="1200" dirty="0">
              <a:solidFill>
                <a:schemeClr val="tx1"/>
              </a:solidFill>
              <a:latin typeface="UB Scala Sans" pitchFamily="2" charset="0"/>
            </a:rPr>
            <a:t>Florian König M.A.</a:t>
          </a:r>
        </a:p>
        <a:p>
          <a:pPr lvl="0" algn="ctr" defTabSz="533400">
            <a:lnSpc>
              <a:spcPct val="90000"/>
            </a:lnSpc>
            <a:spcBef>
              <a:spcPct val="0"/>
            </a:spcBef>
            <a:spcAft>
              <a:spcPts val="0"/>
            </a:spcAft>
          </a:pPr>
          <a:endParaRPr lang="de-DE" sz="1000" kern="1200" dirty="0">
            <a:solidFill>
              <a:schemeClr val="tx1"/>
            </a:solidFill>
            <a:latin typeface="UB Scala Sans" pitchFamily="2" charset="0"/>
          </a:endParaRPr>
        </a:p>
      </dsp:txBody>
      <dsp:txXfrm>
        <a:off x="2336357" y="2604136"/>
        <a:ext cx="1729838" cy="1031570"/>
      </dsp:txXfrm>
    </dsp:sp>
    <dsp:sp modelId="{B2757501-3F76-4FF0-9A9B-F37075BBB824}">
      <dsp:nvSpPr>
        <dsp:cNvPr id="0" name=""/>
        <dsp:cNvSpPr/>
      </dsp:nvSpPr>
      <dsp:spPr>
        <a:xfrm>
          <a:off x="2376266" y="3816419"/>
          <a:ext cx="1608113" cy="215085"/>
        </a:xfrm>
        <a:prstGeom prst="roundRect">
          <a:avLst>
            <a:gd name="adj" fmla="val 10000"/>
          </a:avLst>
        </a:prstGeom>
        <a:solidFill>
          <a:schemeClr val="bg1">
            <a:lumMod val="9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de-DE" sz="1100" kern="1200" dirty="0">
              <a:solidFill>
                <a:schemeClr val="tx1"/>
              </a:solidFill>
              <a:latin typeface="UB Scala Sans" pitchFamily="2" charset="0"/>
            </a:rPr>
            <a:t>Basismodul 3</a:t>
          </a:r>
        </a:p>
      </dsp:txBody>
      <dsp:txXfrm>
        <a:off x="2382566" y="3822719"/>
        <a:ext cx="1595513" cy="202485"/>
      </dsp:txXfrm>
    </dsp:sp>
    <dsp:sp modelId="{B60DCFD5-6156-4B0F-84C0-E25031413BBC}">
      <dsp:nvSpPr>
        <dsp:cNvPr id="0" name=""/>
        <dsp:cNvSpPr/>
      </dsp:nvSpPr>
      <dsp:spPr>
        <a:xfrm>
          <a:off x="4323852" y="0"/>
          <a:ext cx="2010141" cy="4104456"/>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dirty="0">
              <a:solidFill>
                <a:schemeClr val="tx1"/>
              </a:solidFill>
              <a:latin typeface="UB Scala Sans" pitchFamily="2" charset="0"/>
            </a:rPr>
            <a:t>Philosophische Anthropologie</a:t>
          </a:r>
        </a:p>
      </dsp:txBody>
      <dsp:txXfrm>
        <a:off x="4323852" y="0"/>
        <a:ext cx="2010141" cy="1231336"/>
      </dsp:txXfrm>
    </dsp:sp>
    <dsp:sp modelId="{812A2D3D-4A8D-4192-9E13-EC0292201AD1}">
      <dsp:nvSpPr>
        <dsp:cNvPr id="0" name=""/>
        <dsp:cNvSpPr/>
      </dsp:nvSpPr>
      <dsp:spPr>
        <a:xfrm>
          <a:off x="4392486" y="1152128"/>
          <a:ext cx="1871554" cy="120225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de-DE" sz="1300" kern="1200" dirty="0">
              <a:solidFill>
                <a:schemeClr val="tx1"/>
              </a:solidFill>
              <a:latin typeface="UB Scala Sans" pitchFamily="2" charset="0"/>
            </a:rPr>
            <a:t>Was ist der Mensch?</a:t>
          </a:r>
        </a:p>
      </dsp:txBody>
      <dsp:txXfrm>
        <a:off x="4427699" y="1187341"/>
        <a:ext cx="1801128" cy="1131824"/>
      </dsp:txXfrm>
    </dsp:sp>
    <dsp:sp modelId="{ECCEFC10-0175-4D1A-8ABD-A37C5AD0271E}">
      <dsp:nvSpPr>
        <dsp:cNvPr id="0" name=""/>
        <dsp:cNvSpPr/>
      </dsp:nvSpPr>
      <dsp:spPr>
        <a:xfrm>
          <a:off x="4392486" y="2592287"/>
          <a:ext cx="1872872" cy="911876"/>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de-DE" sz="1100" b="1" kern="1200" dirty="0">
              <a:solidFill>
                <a:schemeClr val="tx1"/>
              </a:solidFill>
              <a:latin typeface="UB Scala Sans" pitchFamily="2" charset="0"/>
            </a:rPr>
            <a:t>Lehrstühle I + II</a:t>
          </a:r>
        </a:p>
      </dsp:txBody>
      <dsp:txXfrm>
        <a:off x="4419194" y="2618995"/>
        <a:ext cx="1819456" cy="858460"/>
      </dsp:txXfrm>
    </dsp:sp>
    <dsp:sp modelId="{45F711A3-07AD-436B-9FDF-817B75C057E0}">
      <dsp:nvSpPr>
        <dsp:cNvPr id="0" name=""/>
        <dsp:cNvSpPr/>
      </dsp:nvSpPr>
      <dsp:spPr>
        <a:xfrm>
          <a:off x="4536509" y="3672408"/>
          <a:ext cx="1608113" cy="335265"/>
        </a:xfrm>
        <a:prstGeom prst="roundRect">
          <a:avLst>
            <a:gd name="adj" fmla="val 10000"/>
          </a:avLst>
        </a:prstGeom>
        <a:solidFill>
          <a:schemeClr val="bg1">
            <a:lumMod val="9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de-DE" sz="1100" kern="1200" dirty="0">
              <a:solidFill>
                <a:schemeClr val="tx1"/>
              </a:solidFill>
              <a:latin typeface="UB Scala Sans" pitchFamily="2" charset="0"/>
            </a:rPr>
            <a:t>Basismodul 4</a:t>
          </a:r>
        </a:p>
      </dsp:txBody>
      <dsp:txXfrm>
        <a:off x="4546329" y="3682228"/>
        <a:ext cx="1588473" cy="315625"/>
      </dsp:txXfrm>
    </dsp:sp>
    <dsp:sp modelId="{658ECE58-6DEA-4A8A-9BF9-05333046FB8D}">
      <dsp:nvSpPr>
        <dsp:cNvPr id="0" name=""/>
        <dsp:cNvSpPr/>
      </dsp:nvSpPr>
      <dsp:spPr>
        <a:xfrm>
          <a:off x="6484754" y="0"/>
          <a:ext cx="2010141" cy="4104456"/>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dirty="0">
              <a:solidFill>
                <a:schemeClr val="tx1"/>
              </a:solidFill>
              <a:latin typeface="UB Scala Sans" pitchFamily="2" charset="0"/>
            </a:rPr>
            <a:t>Logik</a:t>
          </a:r>
        </a:p>
      </dsp:txBody>
      <dsp:txXfrm>
        <a:off x="6484754" y="0"/>
        <a:ext cx="2010141" cy="1231336"/>
      </dsp:txXfrm>
    </dsp:sp>
    <dsp:sp modelId="{9CDB4EC2-46B3-4E4E-A885-1962689899E4}">
      <dsp:nvSpPr>
        <dsp:cNvPr id="0" name=""/>
        <dsp:cNvSpPr/>
      </dsp:nvSpPr>
      <dsp:spPr>
        <a:xfrm>
          <a:off x="6552721" y="1152128"/>
          <a:ext cx="1870219" cy="101888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de-DE" sz="1300" kern="1200" dirty="0">
              <a:solidFill>
                <a:schemeClr val="tx1"/>
              </a:solidFill>
              <a:latin typeface="UB Scala Sans" pitchFamily="2" charset="0"/>
            </a:rPr>
            <a:t>Lehre vom vernünftigen Schließen</a:t>
          </a:r>
        </a:p>
      </dsp:txBody>
      <dsp:txXfrm>
        <a:off x="6582563" y="1181970"/>
        <a:ext cx="1810535" cy="959201"/>
      </dsp:txXfrm>
    </dsp:sp>
    <dsp:sp modelId="{541F5473-CB79-4822-9FB6-140E531C35B0}">
      <dsp:nvSpPr>
        <dsp:cNvPr id="0" name=""/>
        <dsp:cNvSpPr/>
      </dsp:nvSpPr>
      <dsp:spPr>
        <a:xfrm>
          <a:off x="6552721" y="2448273"/>
          <a:ext cx="1870219" cy="1044126"/>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de-DE" sz="1200" b="1" kern="1200" dirty="0">
              <a:solidFill>
                <a:schemeClr val="tx1"/>
              </a:solidFill>
              <a:latin typeface="UB Scala Sans" pitchFamily="2" charset="0"/>
            </a:rPr>
            <a:t>Juniorprofessur</a:t>
          </a:r>
        </a:p>
        <a:p>
          <a:pPr lvl="0" algn="ctr" defTabSz="533400">
            <a:lnSpc>
              <a:spcPct val="90000"/>
            </a:lnSpc>
            <a:spcBef>
              <a:spcPct val="0"/>
            </a:spcBef>
            <a:spcAft>
              <a:spcPct val="35000"/>
            </a:spcAft>
          </a:pPr>
          <a:r>
            <a:rPr lang="de-DE" sz="1100" kern="1200" dirty="0">
              <a:solidFill>
                <a:schemeClr val="tx1"/>
              </a:solidFill>
              <a:latin typeface="UB Scala Sans" pitchFamily="2" charset="0"/>
            </a:rPr>
            <a:t>N.N.</a:t>
          </a:r>
        </a:p>
      </dsp:txBody>
      <dsp:txXfrm>
        <a:off x="6583302" y="2478854"/>
        <a:ext cx="1809057" cy="982964"/>
      </dsp:txXfrm>
    </dsp:sp>
    <dsp:sp modelId="{38F5AD22-FC5D-48E5-B128-B8E60B6CC711}">
      <dsp:nvSpPr>
        <dsp:cNvPr id="0" name=""/>
        <dsp:cNvSpPr/>
      </dsp:nvSpPr>
      <dsp:spPr>
        <a:xfrm>
          <a:off x="6696751" y="3672409"/>
          <a:ext cx="1608113" cy="348369"/>
        </a:xfrm>
        <a:prstGeom prst="roundRect">
          <a:avLst>
            <a:gd name="adj" fmla="val 10000"/>
          </a:avLst>
        </a:prstGeom>
        <a:solidFill>
          <a:schemeClr val="bg1">
            <a:lumMod val="9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ts val="0"/>
            </a:spcAft>
          </a:pPr>
          <a:r>
            <a:rPr lang="de-DE" sz="1100" kern="1200" dirty="0">
              <a:solidFill>
                <a:schemeClr val="tx1"/>
              </a:solidFill>
              <a:latin typeface="UB Scala Sans" pitchFamily="2" charset="0"/>
            </a:rPr>
            <a:t>Basismodul 1</a:t>
          </a:r>
        </a:p>
        <a:p>
          <a:pPr lvl="0" algn="ctr" defTabSz="488950">
            <a:lnSpc>
              <a:spcPct val="90000"/>
            </a:lnSpc>
            <a:spcBef>
              <a:spcPct val="0"/>
            </a:spcBef>
            <a:spcAft>
              <a:spcPts val="0"/>
            </a:spcAft>
          </a:pPr>
          <a:r>
            <a:rPr lang="de-DE" sz="1100" kern="1200" dirty="0">
              <a:solidFill>
                <a:schemeClr val="tx1"/>
              </a:solidFill>
              <a:latin typeface="UB Scala Sans" pitchFamily="2" charset="0"/>
            </a:rPr>
            <a:t>(Logik-Kurs)</a:t>
          </a:r>
        </a:p>
      </dsp:txBody>
      <dsp:txXfrm>
        <a:off x="6706954" y="3682612"/>
        <a:ext cx="1587707" cy="3279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C018E-EBF8-43C8-86D9-AC3DBDEA9637}">
      <dsp:nvSpPr>
        <dsp:cNvPr id="0" name=""/>
        <dsp:cNvSpPr/>
      </dsp:nvSpPr>
      <dsp:spPr>
        <a:xfrm>
          <a:off x="871922" y="634540"/>
          <a:ext cx="91440" cy="243164"/>
        </a:xfrm>
        <a:custGeom>
          <a:avLst/>
          <a:gdLst/>
          <a:ahLst/>
          <a:cxnLst/>
          <a:rect l="0" t="0" r="0" b="0"/>
          <a:pathLst>
            <a:path>
              <a:moveTo>
                <a:pt x="85990" y="0"/>
              </a:moveTo>
              <a:lnTo>
                <a:pt x="85990" y="243164"/>
              </a:lnTo>
              <a:lnTo>
                <a:pt x="45720" y="243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FA7EBA-E4FC-49A6-8577-173548508BFB}">
      <dsp:nvSpPr>
        <dsp:cNvPr id="0" name=""/>
        <dsp:cNvSpPr/>
      </dsp:nvSpPr>
      <dsp:spPr>
        <a:xfrm>
          <a:off x="957913" y="634540"/>
          <a:ext cx="677607" cy="486329"/>
        </a:xfrm>
        <a:custGeom>
          <a:avLst/>
          <a:gdLst/>
          <a:ahLst/>
          <a:cxnLst/>
          <a:rect l="0" t="0" r="0" b="0"/>
          <a:pathLst>
            <a:path>
              <a:moveTo>
                <a:pt x="0" y="0"/>
              </a:moveTo>
              <a:lnTo>
                <a:pt x="0" y="446058"/>
              </a:lnTo>
              <a:lnTo>
                <a:pt x="677607" y="446058"/>
              </a:lnTo>
              <a:lnTo>
                <a:pt x="677607" y="486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19EF55-209A-4730-8468-0BFD45DAB73F}">
      <dsp:nvSpPr>
        <dsp:cNvPr id="0" name=""/>
        <dsp:cNvSpPr/>
      </dsp:nvSpPr>
      <dsp:spPr>
        <a:xfrm>
          <a:off x="904714" y="634540"/>
          <a:ext cx="91440" cy="486329"/>
        </a:xfrm>
        <a:custGeom>
          <a:avLst/>
          <a:gdLst/>
          <a:ahLst/>
          <a:cxnLst/>
          <a:rect l="0" t="0" r="0" b="0"/>
          <a:pathLst>
            <a:path>
              <a:moveTo>
                <a:pt x="53198" y="0"/>
              </a:moveTo>
              <a:lnTo>
                <a:pt x="53198" y="446058"/>
              </a:lnTo>
              <a:lnTo>
                <a:pt x="45720" y="446058"/>
              </a:lnTo>
              <a:lnTo>
                <a:pt x="45720" y="486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EF58DB-1DFE-455C-8B13-CF15A3B289D5}">
      <dsp:nvSpPr>
        <dsp:cNvPr id="0" name=""/>
        <dsp:cNvSpPr/>
      </dsp:nvSpPr>
      <dsp:spPr>
        <a:xfrm>
          <a:off x="272826" y="634540"/>
          <a:ext cx="685086" cy="486329"/>
        </a:xfrm>
        <a:custGeom>
          <a:avLst/>
          <a:gdLst/>
          <a:ahLst/>
          <a:cxnLst/>
          <a:rect l="0" t="0" r="0" b="0"/>
          <a:pathLst>
            <a:path>
              <a:moveTo>
                <a:pt x="685086" y="0"/>
              </a:moveTo>
              <a:lnTo>
                <a:pt x="685086" y="446058"/>
              </a:lnTo>
              <a:lnTo>
                <a:pt x="0" y="446058"/>
              </a:lnTo>
              <a:lnTo>
                <a:pt x="0" y="486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983908-098C-4F00-AC93-355D06E7F285}">
      <dsp:nvSpPr>
        <dsp:cNvPr id="0" name=""/>
        <dsp:cNvSpPr/>
      </dsp:nvSpPr>
      <dsp:spPr>
        <a:xfrm>
          <a:off x="530005" y="310326"/>
          <a:ext cx="855815" cy="32421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de-DE" sz="1100" kern="1200" dirty="0">
              <a:solidFill>
                <a:schemeClr val="tx1"/>
              </a:solidFill>
              <a:latin typeface="UB Scala Sans" panose="02000503050000020003" pitchFamily="2" charset="0"/>
            </a:rPr>
            <a:t>Metaphysik</a:t>
          </a:r>
        </a:p>
      </dsp:txBody>
      <dsp:txXfrm>
        <a:off x="530005" y="310326"/>
        <a:ext cx="855815" cy="324214"/>
      </dsp:txXfrm>
    </dsp:sp>
    <dsp:sp modelId="{CFBB147C-E4CD-425D-9177-EBCE67CF8AA0}">
      <dsp:nvSpPr>
        <dsp:cNvPr id="0" name=""/>
        <dsp:cNvSpPr/>
      </dsp:nvSpPr>
      <dsp:spPr>
        <a:xfrm>
          <a:off x="1296" y="1120870"/>
          <a:ext cx="543061" cy="33299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de-DE" sz="1100" kern="1200" dirty="0">
              <a:solidFill>
                <a:schemeClr val="tx1"/>
              </a:solidFill>
              <a:latin typeface="UB Scala Sans" panose="02000503050000020003" pitchFamily="2" charset="0"/>
            </a:rPr>
            <a:t>Theo-</a:t>
          </a:r>
          <a:r>
            <a:rPr lang="de-DE" sz="1100" kern="1200" dirty="0" err="1">
              <a:solidFill>
                <a:schemeClr val="tx1"/>
              </a:solidFill>
              <a:latin typeface="UB Scala Sans" panose="02000503050000020003" pitchFamily="2" charset="0"/>
            </a:rPr>
            <a:t>logie</a:t>
          </a:r>
          <a:endParaRPr lang="de-DE" sz="1100" kern="1200" dirty="0">
            <a:solidFill>
              <a:schemeClr val="tx1"/>
            </a:solidFill>
            <a:latin typeface="UB Scala Sans" panose="02000503050000020003" pitchFamily="2" charset="0"/>
          </a:endParaRPr>
        </a:p>
      </dsp:txBody>
      <dsp:txXfrm>
        <a:off x="1296" y="1120870"/>
        <a:ext cx="543061" cy="332999"/>
      </dsp:txXfrm>
    </dsp:sp>
    <dsp:sp modelId="{C1959B98-25CF-472A-83E6-27288C22F311}">
      <dsp:nvSpPr>
        <dsp:cNvPr id="0" name=""/>
        <dsp:cNvSpPr/>
      </dsp:nvSpPr>
      <dsp:spPr>
        <a:xfrm>
          <a:off x="624898" y="1120870"/>
          <a:ext cx="651071" cy="31966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de-DE" sz="1100" kern="1200" dirty="0">
              <a:solidFill>
                <a:schemeClr val="tx1"/>
              </a:solidFill>
              <a:latin typeface="UB Scala Sans" panose="02000503050000020003" pitchFamily="2" charset="0"/>
            </a:rPr>
            <a:t>Psycho-</a:t>
          </a:r>
          <a:r>
            <a:rPr lang="de-DE" sz="1100" kern="1200" dirty="0" err="1">
              <a:solidFill>
                <a:schemeClr val="tx1"/>
              </a:solidFill>
              <a:latin typeface="UB Scala Sans" panose="02000503050000020003" pitchFamily="2" charset="0"/>
            </a:rPr>
            <a:t>logie</a:t>
          </a:r>
          <a:endParaRPr lang="de-DE" sz="1100" kern="1200" dirty="0">
            <a:solidFill>
              <a:schemeClr val="tx1"/>
            </a:solidFill>
            <a:latin typeface="UB Scala Sans" panose="02000503050000020003" pitchFamily="2" charset="0"/>
          </a:endParaRPr>
        </a:p>
      </dsp:txBody>
      <dsp:txXfrm>
        <a:off x="624898" y="1120870"/>
        <a:ext cx="651071" cy="319663"/>
      </dsp:txXfrm>
    </dsp:sp>
    <dsp:sp modelId="{52E14DB8-4642-4FB6-97AE-B3F0BDA44252}">
      <dsp:nvSpPr>
        <dsp:cNvPr id="0" name=""/>
        <dsp:cNvSpPr/>
      </dsp:nvSpPr>
      <dsp:spPr>
        <a:xfrm>
          <a:off x="1356511" y="1120870"/>
          <a:ext cx="558018" cy="33299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de-DE" sz="1100" kern="1200" dirty="0" err="1">
              <a:solidFill>
                <a:schemeClr val="tx1"/>
              </a:solidFill>
              <a:latin typeface="UB Scala Sans" panose="02000503050000020003" pitchFamily="2" charset="0"/>
            </a:rPr>
            <a:t>Kosmo-logie</a:t>
          </a:r>
          <a:endParaRPr lang="de-DE" sz="1100" kern="1200" dirty="0">
            <a:solidFill>
              <a:schemeClr val="tx1"/>
            </a:solidFill>
            <a:latin typeface="UB Scala Sans" panose="02000503050000020003" pitchFamily="2" charset="0"/>
          </a:endParaRPr>
        </a:p>
      </dsp:txBody>
      <dsp:txXfrm>
        <a:off x="1356511" y="1120870"/>
        <a:ext cx="558018" cy="332999"/>
      </dsp:txXfrm>
    </dsp:sp>
    <dsp:sp modelId="{44A7A564-2BA4-40F4-922B-EA71613C540C}">
      <dsp:nvSpPr>
        <dsp:cNvPr id="0" name=""/>
        <dsp:cNvSpPr/>
      </dsp:nvSpPr>
      <dsp:spPr>
        <a:xfrm>
          <a:off x="243114" y="715082"/>
          <a:ext cx="674528" cy="32524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de-DE" sz="1100" kern="1200" dirty="0">
              <a:solidFill>
                <a:schemeClr val="tx1"/>
              </a:solidFill>
              <a:latin typeface="UB Scala Sans" panose="02000503050000020003" pitchFamily="2" charset="0"/>
            </a:rPr>
            <a:t>Ontologie</a:t>
          </a:r>
        </a:p>
      </dsp:txBody>
      <dsp:txXfrm>
        <a:off x="243114" y="715082"/>
        <a:ext cx="674528" cy="325246"/>
      </dsp:txXfrm>
    </dsp:sp>
    <dsp:sp modelId="{2FBAE9DD-8DCF-484E-BC00-AF9314823C99}">
      <dsp:nvSpPr>
        <dsp:cNvPr id="0" name=""/>
        <dsp:cNvSpPr/>
      </dsp:nvSpPr>
      <dsp:spPr>
        <a:xfrm>
          <a:off x="1248398" y="644301"/>
          <a:ext cx="764588" cy="30439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de-DE" sz="1100" kern="1200" dirty="0">
              <a:solidFill>
                <a:schemeClr val="tx1"/>
              </a:solidFill>
              <a:latin typeface="UB Scala Sans" panose="02000503050000020003" pitchFamily="2" charset="0"/>
            </a:rPr>
            <a:t>Erkenntnis-theorie</a:t>
          </a:r>
        </a:p>
      </dsp:txBody>
      <dsp:txXfrm>
        <a:off x="1248398" y="644301"/>
        <a:ext cx="764588" cy="3043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B7A49-7DD2-49A0-B6FB-D3A0AA94DB87}">
      <dsp:nvSpPr>
        <dsp:cNvPr id="0" name=""/>
        <dsp:cNvSpPr/>
      </dsp:nvSpPr>
      <dsp:spPr>
        <a:xfrm>
          <a:off x="2916008" y="1165249"/>
          <a:ext cx="2475565" cy="1174728"/>
        </a:xfrm>
        <a:prstGeom prst="ellipse">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a:solidFill>
                <a:schemeClr val="tx1"/>
              </a:solidFill>
              <a:latin typeface="UB Scala Sans" pitchFamily="2" charset="0"/>
            </a:rPr>
            <a:t>Cambridge- Modell</a:t>
          </a:r>
        </a:p>
      </dsp:txBody>
      <dsp:txXfrm>
        <a:off x="3278546" y="1337284"/>
        <a:ext cx="1750489" cy="830658"/>
      </dsp:txXfrm>
    </dsp:sp>
    <dsp:sp modelId="{E38EF4D2-5844-4C8E-9281-A4593A262E69}">
      <dsp:nvSpPr>
        <dsp:cNvPr id="0" name=""/>
        <dsp:cNvSpPr/>
      </dsp:nvSpPr>
      <dsp:spPr>
        <a:xfrm rot="16205737">
          <a:off x="4019763" y="759664"/>
          <a:ext cx="270842" cy="315478"/>
        </a:xfrm>
        <a:prstGeom prst="rightArrow">
          <a:avLst>
            <a:gd name="adj1" fmla="val 60000"/>
            <a:gd name="adj2" fmla="val 50000"/>
          </a:avLst>
        </a:prstGeom>
        <a:solidFill>
          <a:schemeClr val="accent1">
            <a:shade val="9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a:off x="4060322" y="863386"/>
        <a:ext cx="189589" cy="189286"/>
      </dsp:txXfrm>
    </dsp:sp>
    <dsp:sp modelId="{91FD820A-7D8F-4C46-9757-F8A7A4754641}">
      <dsp:nvSpPr>
        <dsp:cNvPr id="0" name=""/>
        <dsp:cNvSpPr/>
      </dsp:nvSpPr>
      <dsp:spPr>
        <a:xfrm>
          <a:off x="2721014" y="0"/>
          <a:ext cx="2870311" cy="654227"/>
        </a:xfrm>
        <a:prstGeom prst="ellipse">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a:solidFill>
                <a:schemeClr val="tx1"/>
              </a:solidFill>
              <a:latin typeface="UB Scala Sans" pitchFamily="2" charset="0"/>
            </a:rPr>
            <a:t>Philosophische Grundtexte lesen</a:t>
          </a:r>
        </a:p>
      </dsp:txBody>
      <dsp:txXfrm>
        <a:off x="3141361" y="95809"/>
        <a:ext cx="2029617" cy="462609"/>
      </dsp:txXfrm>
    </dsp:sp>
    <dsp:sp modelId="{24887481-4EF1-4F6D-9974-762338E67360}">
      <dsp:nvSpPr>
        <dsp:cNvPr id="0" name=""/>
        <dsp:cNvSpPr/>
      </dsp:nvSpPr>
      <dsp:spPr>
        <a:xfrm rot="21557502">
          <a:off x="5445669" y="1578091"/>
          <a:ext cx="131354" cy="315478"/>
        </a:xfrm>
        <a:prstGeom prst="rightArrow">
          <a:avLst>
            <a:gd name="adj1" fmla="val 60000"/>
            <a:gd name="adj2" fmla="val 50000"/>
          </a:avLst>
        </a:prstGeom>
        <a:solidFill>
          <a:schemeClr val="accent1">
            <a:shade val="90000"/>
            <a:hueOff val="72712"/>
            <a:satOff val="-1605"/>
            <a:lumOff val="7527"/>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a:off x="5445671" y="1641431"/>
        <a:ext cx="91948" cy="189286"/>
      </dsp:txXfrm>
    </dsp:sp>
    <dsp:sp modelId="{D79E8078-A9D1-41D3-A628-014133C34B54}">
      <dsp:nvSpPr>
        <dsp:cNvPr id="0" name=""/>
        <dsp:cNvSpPr/>
      </dsp:nvSpPr>
      <dsp:spPr>
        <a:xfrm>
          <a:off x="5638796" y="1157472"/>
          <a:ext cx="1809609" cy="1131192"/>
        </a:xfrm>
        <a:prstGeom prst="ellipse">
          <a:avLst/>
        </a:prstGeom>
        <a:gradFill rotWithShape="0">
          <a:gsLst>
            <a:gs pos="0">
              <a:schemeClr val="accent1">
                <a:shade val="80000"/>
                <a:hueOff val="72655"/>
                <a:satOff val="-1660"/>
                <a:lumOff val="8399"/>
                <a:alphaOff val="0"/>
                <a:shade val="51000"/>
                <a:satMod val="130000"/>
              </a:schemeClr>
            </a:gs>
            <a:gs pos="80000">
              <a:schemeClr val="accent1">
                <a:shade val="80000"/>
                <a:hueOff val="72655"/>
                <a:satOff val="-1660"/>
                <a:lumOff val="8399"/>
                <a:alphaOff val="0"/>
                <a:shade val="93000"/>
                <a:satMod val="130000"/>
              </a:schemeClr>
            </a:gs>
            <a:gs pos="100000">
              <a:schemeClr val="accent1">
                <a:shade val="80000"/>
                <a:hueOff val="72655"/>
                <a:satOff val="-1660"/>
                <a:lumOff val="83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de-DE" sz="1800" kern="1200" dirty="0">
              <a:solidFill>
                <a:schemeClr val="tx1"/>
              </a:solidFill>
              <a:latin typeface="UB Scala Sans" pitchFamily="2" charset="0"/>
            </a:rPr>
            <a:t>Einzel-</a:t>
          </a:r>
        </a:p>
        <a:p>
          <a:pPr marL="0" marR="0" lvl="0" indent="0" algn="ctr" defTabSz="914400" eaLnBrk="1" fontAlgn="auto" latinLnBrk="0" hangingPunct="1">
            <a:lnSpc>
              <a:spcPct val="100000"/>
            </a:lnSpc>
            <a:spcBef>
              <a:spcPct val="0"/>
            </a:spcBef>
            <a:spcAft>
              <a:spcPts val="0"/>
            </a:spcAft>
            <a:buClrTx/>
            <a:buSzTx/>
            <a:buFontTx/>
            <a:buNone/>
            <a:tabLst/>
            <a:defRPr/>
          </a:pPr>
          <a:r>
            <a:rPr lang="de-DE" sz="1800" kern="1200" dirty="0" err="1">
              <a:solidFill>
                <a:schemeClr val="tx1"/>
              </a:solidFill>
              <a:latin typeface="UB Scala Sans" pitchFamily="2" charset="0"/>
            </a:rPr>
            <a:t>betreuung</a:t>
          </a:r>
          <a:r>
            <a:rPr lang="de-DE" sz="1800" kern="1200" dirty="0">
              <a:solidFill>
                <a:schemeClr val="tx1"/>
              </a:solidFill>
              <a:latin typeface="UB Scala Sans" pitchFamily="2" charset="0"/>
            </a:rPr>
            <a:t> </a:t>
          </a:r>
        </a:p>
      </dsp:txBody>
      <dsp:txXfrm>
        <a:off x="5903807" y="1323131"/>
        <a:ext cx="1279587" cy="799874"/>
      </dsp:txXfrm>
    </dsp:sp>
    <dsp:sp modelId="{85CD1A77-7A3B-40EE-8D2C-F48C211339B3}">
      <dsp:nvSpPr>
        <dsp:cNvPr id="0" name=""/>
        <dsp:cNvSpPr/>
      </dsp:nvSpPr>
      <dsp:spPr>
        <a:xfrm rot="5400000">
          <a:off x="4058171" y="2357241"/>
          <a:ext cx="191239" cy="315478"/>
        </a:xfrm>
        <a:prstGeom prst="rightArrow">
          <a:avLst>
            <a:gd name="adj1" fmla="val 60000"/>
            <a:gd name="adj2" fmla="val 50000"/>
          </a:avLst>
        </a:prstGeom>
        <a:solidFill>
          <a:schemeClr val="accent1">
            <a:shade val="90000"/>
            <a:hueOff val="145424"/>
            <a:satOff val="-3209"/>
            <a:lumOff val="15054"/>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a:off x="4086857" y="2391651"/>
        <a:ext cx="133867" cy="189286"/>
      </dsp:txXfrm>
    </dsp:sp>
    <dsp:sp modelId="{8237A9AC-24DA-47BD-83F8-89C66E940361}">
      <dsp:nvSpPr>
        <dsp:cNvPr id="0" name=""/>
        <dsp:cNvSpPr/>
      </dsp:nvSpPr>
      <dsp:spPr>
        <a:xfrm>
          <a:off x="2656402" y="2700807"/>
          <a:ext cx="2994777" cy="700556"/>
        </a:xfrm>
        <a:prstGeom prst="ellipse">
          <a:avLst/>
        </a:prstGeom>
        <a:gradFill rotWithShape="0">
          <a:gsLst>
            <a:gs pos="0">
              <a:schemeClr val="accent1">
                <a:shade val="80000"/>
                <a:hueOff val="145310"/>
                <a:satOff val="-3319"/>
                <a:lumOff val="16797"/>
                <a:alphaOff val="0"/>
                <a:shade val="51000"/>
                <a:satMod val="130000"/>
              </a:schemeClr>
            </a:gs>
            <a:gs pos="80000">
              <a:schemeClr val="accent1">
                <a:shade val="80000"/>
                <a:hueOff val="145310"/>
                <a:satOff val="-3319"/>
                <a:lumOff val="16797"/>
                <a:alphaOff val="0"/>
                <a:shade val="93000"/>
                <a:satMod val="130000"/>
              </a:schemeClr>
            </a:gs>
            <a:gs pos="100000">
              <a:schemeClr val="accent1">
                <a:shade val="80000"/>
                <a:hueOff val="145310"/>
                <a:satOff val="-3319"/>
                <a:lumOff val="1679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de-DE" sz="1800" kern="1200" dirty="0">
              <a:solidFill>
                <a:schemeClr val="tx1"/>
              </a:solidFill>
              <a:latin typeface="UB Scala Sans" pitchFamily="2" charset="0"/>
            </a:rPr>
            <a:t>Essays schreiben</a:t>
          </a:r>
        </a:p>
      </dsp:txBody>
      <dsp:txXfrm>
        <a:off x="3094977" y="2803401"/>
        <a:ext cx="2117627" cy="495368"/>
      </dsp:txXfrm>
    </dsp:sp>
    <dsp:sp modelId="{0DA32CD5-49E6-4FCD-89B1-E3A2D006F8D3}">
      <dsp:nvSpPr>
        <dsp:cNvPr id="0" name=""/>
        <dsp:cNvSpPr/>
      </dsp:nvSpPr>
      <dsp:spPr>
        <a:xfrm rot="10801863">
          <a:off x="2707197" y="1594130"/>
          <a:ext cx="147560" cy="315478"/>
        </a:xfrm>
        <a:prstGeom prst="rightArrow">
          <a:avLst>
            <a:gd name="adj1" fmla="val 60000"/>
            <a:gd name="adj2" fmla="val 50000"/>
          </a:avLst>
        </a:prstGeom>
        <a:solidFill>
          <a:schemeClr val="accent1">
            <a:shade val="90000"/>
            <a:hueOff val="218136"/>
            <a:satOff val="-4814"/>
            <a:lumOff val="22581"/>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rot="10800000">
        <a:off x="2751465" y="1657238"/>
        <a:ext cx="103292" cy="189286"/>
      </dsp:txXfrm>
    </dsp:sp>
    <dsp:sp modelId="{CBC2E5C2-D17D-4BD1-BD83-BE47DDCF79F7}">
      <dsp:nvSpPr>
        <dsp:cNvPr id="0" name=""/>
        <dsp:cNvSpPr/>
      </dsp:nvSpPr>
      <dsp:spPr>
        <a:xfrm>
          <a:off x="918674" y="1157448"/>
          <a:ext cx="1718919" cy="1187756"/>
        </a:xfrm>
        <a:prstGeom prst="ellipse">
          <a:avLst/>
        </a:prstGeom>
        <a:gradFill rotWithShape="0">
          <a:gsLst>
            <a:gs pos="0">
              <a:schemeClr val="accent1">
                <a:shade val="80000"/>
                <a:hueOff val="217965"/>
                <a:satOff val="-4979"/>
                <a:lumOff val="25196"/>
                <a:alphaOff val="0"/>
                <a:shade val="51000"/>
                <a:satMod val="130000"/>
              </a:schemeClr>
            </a:gs>
            <a:gs pos="80000">
              <a:schemeClr val="accent1">
                <a:shade val="80000"/>
                <a:hueOff val="217965"/>
                <a:satOff val="-4979"/>
                <a:lumOff val="25196"/>
                <a:alphaOff val="0"/>
                <a:shade val="93000"/>
                <a:satMod val="130000"/>
              </a:schemeClr>
            </a:gs>
            <a:gs pos="100000">
              <a:schemeClr val="accent1">
                <a:shade val="80000"/>
                <a:hueOff val="217965"/>
                <a:satOff val="-4979"/>
                <a:lumOff val="2519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a:solidFill>
                <a:schemeClr val="tx1"/>
              </a:solidFill>
              <a:latin typeface="UB Scala Sans" pitchFamily="2" charset="0"/>
            </a:rPr>
            <a:t>strukturiert studieren</a:t>
          </a:r>
        </a:p>
      </dsp:txBody>
      <dsp:txXfrm>
        <a:off x="1170404" y="1331391"/>
        <a:ext cx="1215459" cy="8398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26BC96-394B-4320-A97B-942614C044B5}">
      <dsp:nvSpPr>
        <dsp:cNvPr id="0" name=""/>
        <dsp:cNvSpPr/>
      </dsp:nvSpPr>
      <dsp:spPr>
        <a:xfrm>
          <a:off x="219601" y="31"/>
          <a:ext cx="1713734" cy="70201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kern="1200" dirty="0">
              <a:solidFill>
                <a:schemeClr val="tx1"/>
              </a:solidFill>
              <a:latin typeface="UB Scala Sans" pitchFamily="2" charset="0"/>
            </a:rPr>
            <a:t>Kernfach </a:t>
          </a:r>
        </a:p>
        <a:p>
          <a:pPr lvl="0" algn="ctr" defTabSz="666750">
            <a:lnSpc>
              <a:spcPct val="90000"/>
            </a:lnSpc>
            <a:spcBef>
              <a:spcPct val="0"/>
            </a:spcBef>
            <a:spcAft>
              <a:spcPct val="35000"/>
            </a:spcAft>
          </a:pPr>
          <a:r>
            <a:rPr lang="de-DE" sz="1500" kern="1200" dirty="0">
              <a:solidFill>
                <a:schemeClr val="tx1"/>
              </a:solidFill>
              <a:latin typeface="UB Scala Sans" pitchFamily="2" charset="0"/>
            </a:rPr>
            <a:t>8 Werke</a:t>
          </a:r>
        </a:p>
      </dsp:txBody>
      <dsp:txXfrm>
        <a:off x="219601" y="31"/>
        <a:ext cx="1713734" cy="702014"/>
      </dsp:txXfrm>
    </dsp:sp>
    <dsp:sp modelId="{01131D29-BC7B-40E3-A764-B11E00B216E5}">
      <dsp:nvSpPr>
        <dsp:cNvPr id="0" name=""/>
        <dsp:cNvSpPr/>
      </dsp:nvSpPr>
      <dsp:spPr>
        <a:xfrm>
          <a:off x="2050338" y="31"/>
          <a:ext cx="1697319" cy="70201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kern="1200" dirty="0">
              <a:solidFill>
                <a:schemeClr val="tx1"/>
              </a:solidFill>
              <a:latin typeface="UB Scala Sans" pitchFamily="2" charset="0"/>
            </a:rPr>
            <a:t>Hauptfach</a:t>
          </a:r>
        </a:p>
        <a:p>
          <a:pPr lvl="0" algn="ctr" defTabSz="666750">
            <a:lnSpc>
              <a:spcPct val="90000"/>
            </a:lnSpc>
            <a:spcBef>
              <a:spcPct val="0"/>
            </a:spcBef>
            <a:spcAft>
              <a:spcPct val="35000"/>
            </a:spcAft>
          </a:pPr>
          <a:r>
            <a:rPr lang="de-DE" sz="1500" kern="1200" dirty="0">
              <a:solidFill>
                <a:schemeClr val="tx1"/>
              </a:solidFill>
              <a:latin typeface="UB Scala Sans" pitchFamily="2" charset="0"/>
            </a:rPr>
            <a:t> 5 Werke</a:t>
          </a:r>
        </a:p>
      </dsp:txBody>
      <dsp:txXfrm>
        <a:off x="2050338" y="31"/>
        <a:ext cx="1697319" cy="702014"/>
      </dsp:txXfrm>
    </dsp:sp>
    <dsp:sp modelId="{6726E496-1CB6-4226-A5E1-41A016439E43}">
      <dsp:nvSpPr>
        <dsp:cNvPr id="0" name=""/>
        <dsp:cNvSpPr/>
      </dsp:nvSpPr>
      <dsp:spPr>
        <a:xfrm>
          <a:off x="3864660" y="31"/>
          <a:ext cx="1714507" cy="70201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kern="1200" dirty="0" err="1">
              <a:solidFill>
                <a:schemeClr val="tx1"/>
              </a:solidFill>
              <a:latin typeface="UB Scala Sans" pitchFamily="2" charset="0"/>
            </a:rPr>
            <a:t>Erw</a:t>
          </a:r>
          <a:r>
            <a:rPr lang="de-DE" sz="1500" kern="1200" dirty="0">
              <a:solidFill>
                <a:schemeClr val="tx1"/>
              </a:solidFill>
              <a:latin typeface="UB Scala Sans" pitchFamily="2" charset="0"/>
            </a:rPr>
            <a:t>. Nebenfach </a:t>
          </a:r>
        </a:p>
        <a:p>
          <a:pPr lvl="0" algn="ctr" defTabSz="666750">
            <a:lnSpc>
              <a:spcPct val="90000"/>
            </a:lnSpc>
            <a:spcBef>
              <a:spcPct val="0"/>
            </a:spcBef>
            <a:spcAft>
              <a:spcPct val="35000"/>
            </a:spcAft>
          </a:pPr>
          <a:r>
            <a:rPr lang="de-DE" sz="1500" kern="1200" dirty="0">
              <a:solidFill>
                <a:schemeClr val="tx1"/>
              </a:solidFill>
              <a:latin typeface="UB Scala Sans" pitchFamily="2" charset="0"/>
            </a:rPr>
            <a:t>3 Werke</a:t>
          </a:r>
        </a:p>
      </dsp:txBody>
      <dsp:txXfrm>
        <a:off x="3864660" y="31"/>
        <a:ext cx="1714507" cy="702014"/>
      </dsp:txXfrm>
    </dsp:sp>
    <dsp:sp modelId="{31E8C918-373F-4108-8626-036BAEC21E23}">
      <dsp:nvSpPr>
        <dsp:cNvPr id="0" name=""/>
        <dsp:cNvSpPr/>
      </dsp:nvSpPr>
      <dsp:spPr>
        <a:xfrm>
          <a:off x="5696170" y="31"/>
          <a:ext cx="1789084" cy="70201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kern="1200" dirty="0">
              <a:solidFill>
                <a:schemeClr val="tx1"/>
              </a:solidFill>
              <a:latin typeface="UB Scala Sans" pitchFamily="2" charset="0"/>
            </a:rPr>
            <a:t>Nicht </a:t>
          </a:r>
          <a:r>
            <a:rPr lang="de-DE" sz="1500" kern="1200" dirty="0" err="1">
              <a:solidFill>
                <a:schemeClr val="tx1"/>
              </a:solidFill>
              <a:latin typeface="UB Scala Sans" pitchFamily="2" charset="0"/>
            </a:rPr>
            <a:t>erw</a:t>
          </a:r>
          <a:r>
            <a:rPr lang="de-DE" sz="1500" kern="1200" dirty="0">
              <a:solidFill>
                <a:schemeClr val="tx1"/>
              </a:solidFill>
              <a:latin typeface="UB Scala Sans" pitchFamily="2" charset="0"/>
            </a:rPr>
            <a:t>. Nebenfach</a:t>
          </a:r>
        </a:p>
        <a:p>
          <a:pPr lvl="0" algn="ctr" defTabSz="666750">
            <a:lnSpc>
              <a:spcPct val="90000"/>
            </a:lnSpc>
            <a:spcBef>
              <a:spcPct val="0"/>
            </a:spcBef>
            <a:spcAft>
              <a:spcPct val="35000"/>
            </a:spcAft>
          </a:pPr>
          <a:r>
            <a:rPr lang="de-DE" sz="1500" kern="1200" dirty="0">
              <a:solidFill>
                <a:schemeClr val="tx1"/>
              </a:solidFill>
              <a:latin typeface="UB Scala Sans" pitchFamily="2" charset="0"/>
            </a:rPr>
            <a:t>2 Werke</a:t>
          </a:r>
        </a:p>
      </dsp:txBody>
      <dsp:txXfrm>
        <a:off x="5696170" y="31"/>
        <a:ext cx="1789084" cy="70201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charset="0"/>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Arial" charset="0"/>
              </a:defRPr>
            </a:lvl1pPr>
          </a:lstStyle>
          <a:p>
            <a:pPr>
              <a:defRPr/>
            </a:pPr>
            <a:fld id="{D048DD38-E68A-4FC2-A310-3D0B7C3D52B3}" type="datetimeFigureOut">
              <a:rPr lang="de-DE"/>
              <a:pPr>
                <a:defRPr/>
              </a:pPr>
              <a:t>07.04.2020</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6463"/>
            <a:ext cx="5438775" cy="4465637"/>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cs typeface="Arial" charset="0"/>
              </a:defRPr>
            </a:lvl1pPr>
          </a:lstStyle>
          <a:p>
            <a:pPr>
              <a:defRPr/>
            </a:pPr>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cs typeface="Arial" charset="0"/>
              </a:defRPr>
            </a:lvl1pPr>
          </a:lstStyle>
          <a:p>
            <a:pPr>
              <a:defRPr/>
            </a:pPr>
            <a:fld id="{14F04737-4A56-49D7-AB6D-B2BDE324C963}" type="slidenum">
              <a:rPr lang="de-DE"/>
              <a:pPr>
                <a:defRPr/>
              </a:pPr>
              <a:t>‹Nr.›</a:t>
            </a:fld>
            <a:endParaRPr lang="de-DE"/>
          </a:p>
        </p:txBody>
      </p:sp>
    </p:spTree>
    <p:extLst>
      <p:ext uri="{BB962C8B-B14F-4D97-AF65-F5344CB8AC3E}">
        <p14:creationId xmlns:p14="http://schemas.microsoft.com/office/powerpoint/2010/main" val="2204875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de-DE" sz="1600">
                <a:solidFill>
                  <a:srgbClr val="000000"/>
                </a:solidFill>
                <a:latin typeface="UB Scala Sans" pitchFamily="2" charset="0"/>
              </a:rPr>
              <a:t>Hinweis:</a:t>
            </a:r>
          </a:p>
          <a:p>
            <a:pPr eaLnBrk="1" hangingPunct="1">
              <a:spcBef>
                <a:spcPct val="0"/>
              </a:spcBef>
            </a:pPr>
            <a:r>
              <a:rPr lang="de-DE" altLang="de-DE" sz="1600">
                <a:solidFill>
                  <a:srgbClr val="000000"/>
                </a:solidFill>
                <a:latin typeface="UB Scala Sans" pitchFamily="2" charset="0"/>
              </a:rPr>
              <a:t> </a:t>
            </a:r>
          </a:p>
          <a:p>
            <a:pPr eaLnBrk="1" hangingPunct="1">
              <a:spcBef>
                <a:spcPct val="0"/>
              </a:spcBef>
            </a:pPr>
            <a:r>
              <a:rPr lang="de-DE" altLang="de-DE" b="1">
                <a:solidFill>
                  <a:srgbClr val="000000"/>
                </a:solidFill>
                <a:latin typeface="UB Scala Sans" pitchFamily="2" charset="0"/>
              </a:rPr>
              <a:t>Anpassen der Fußzeile:</a:t>
            </a:r>
            <a:r>
              <a:rPr lang="de-DE" altLang="de-DE">
                <a:solidFill>
                  <a:srgbClr val="000000"/>
                </a:solidFill>
                <a:latin typeface="UB Scala Sans" pitchFamily="2" charset="0"/>
              </a:rPr>
              <a:t> Die PowerPoint-Vorlagen weisen alle eine Fußzeile auf, die sich natürlich individuell anpassen lässt. Um z.B. den Titel des Vortrages und den Namen des Referenten einzutragen muss dazu der Hauptfolienmaster geändert werden. In PowerPoint 2007/2010 muss man dazu unter dem Menü-Punkt "Ansicht" den Button "Folienmaster" anklicken. Am linken Bildschirmrand wird dann die Liste der Masterfolien angezeigt. Der oberste ist der Hauptmaster in dem sich die Textfelder der Fußzeile problemlos ändern lassen.</a:t>
            </a:r>
          </a:p>
          <a:p>
            <a:pPr eaLnBrk="1" hangingPunct="1">
              <a:spcBef>
                <a:spcPct val="0"/>
              </a:spcBef>
            </a:pPr>
            <a:endParaRPr lang="de-DE" altLang="de-DE"/>
          </a:p>
        </p:txBody>
      </p:sp>
      <p:sp>
        <p:nvSpPr>
          <p:cNvPr id="51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B595480-E1B4-4C45-ACC8-45BFDD8EBFFD}" type="slidenum">
              <a:rPr lang="de-DE" altLang="de-DE" smtClean="0">
                <a:latin typeface="Times New Roman" pitchFamily="18" charset="0"/>
              </a:rPr>
              <a:pPr eaLnBrk="1" hangingPunct="1">
                <a:spcBef>
                  <a:spcPct val="0"/>
                </a:spcBef>
              </a:pPr>
              <a:t>1</a:t>
            </a:fld>
            <a:endParaRPr lang="de-DE" altLang="de-DE">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15</a:t>
            </a:fld>
            <a:endParaRPr lang="de-DE"/>
          </a:p>
        </p:txBody>
      </p:sp>
    </p:spTree>
    <p:extLst>
      <p:ext uri="{BB962C8B-B14F-4D97-AF65-F5344CB8AC3E}">
        <p14:creationId xmlns:p14="http://schemas.microsoft.com/office/powerpoint/2010/main" val="1523195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3</a:t>
            </a:fld>
            <a:endParaRPr lang="de-DE"/>
          </a:p>
        </p:txBody>
      </p:sp>
    </p:spTree>
    <p:extLst>
      <p:ext uri="{BB962C8B-B14F-4D97-AF65-F5344CB8AC3E}">
        <p14:creationId xmlns:p14="http://schemas.microsoft.com/office/powerpoint/2010/main" val="590542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4</a:t>
            </a:fld>
            <a:endParaRPr lang="de-DE"/>
          </a:p>
        </p:txBody>
      </p:sp>
    </p:spTree>
    <p:extLst>
      <p:ext uri="{BB962C8B-B14F-4D97-AF65-F5344CB8AC3E}">
        <p14:creationId xmlns:p14="http://schemas.microsoft.com/office/powerpoint/2010/main" val="653596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5</a:t>
            </a:fld>
            <a:endParaRPr lang="de-DE"/>
          </a:p>
        </p:txBody>
      </p:sp>
    </p:spTree>
    <p:extLst>
      <p:ext uri="{BB962C8B-B14F-4D97-AF65-F5344CB8AC3E}">
        <p14:creationId xmlns:p14="http://schemas.microsoft.com/office/powerpoint/2010/main" val="3704226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6</a:t>
            </a:fld>
            <a:endParaRPr lang="de-DE"/>
          </a:p>
        </p:txBody>
      </p:sp>
    </p:spTree>
    <p:extLst>
      <p:ext uri="{BB962C8B-B14F-4D97-AF65-F5344CB8AC3E}">
        <p14:creationId xmlns:p14="http://schemas.microsoft.com/office/powerpoint/2010/main" val="3704226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7</a:t>
            </a:fld>
            <a:endParaRPr lang="de-DE"/>
          </a:p>
        </p:txBody>
      </p:sp>
    </p:spTree>
    <p:extLst>
      <p:ext uri="{BB962C8B-B14F-4D97-AF65-F5344CB8AC3E}">
        <p14:creationId xmlns:p14="http://schemas.microsoft.com/office/powerpoint/2010/main" val="59417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8</a:t>
            </a:fld>
            <a:endParaRPr lang="de-DE"/>
          </a:p>
        </p:txBody>
      </p:sp>
    </p:spTree>
    <p:extLst>
      <p:ext uri="{BB962C8B-B14F-4D97-AF65-F5344CB8AC3E}">
        <p14:creationId xmlns:p14="http://schemas.microsoft.com/office/powerpoint/2010/main" val="594177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10</a:t>
            </a:fld>
            <a:endParaRPr lang="de-DE"/>
          </a:p>
        </p:txBody>
      </p:sp>
    </p:spTree>
    <p:extLst>
      <p:ext uri="{BB962C8B-B14F-4D97-AF65-F5344CB8AC3E}">
        <p14:creationId xmlns:p14="http://schemas.microsoft.com/office/powerpoint/2010/main" val="3350605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2F41C2A-7BC9-46E8-BEDB-015783A14FBB}" type="slidenum">
              <a:rPr lang="de-DE" smtClean="0"/>
              <a:pPr>
                <a:defRPr/>
              </a:pPr>
              <a:t>14</a:t>
            </a:fld>
            <a:endParaRPr lang="de-DE"/>
          </a:p>
        </p:txBody>
      </p:sp>
    </p:spTree>
    <p:extLst>
      <p:ext uri="{BB962C8B-B14F-4D97-AF65-F5344CB8AC3E}">
        <p14:creationId xmlns:p14="http://schemas.microsoft.com/office/powerpoint/2010/main" val="417489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95536" y="267494"/>
            <a:ext cx="7344816" cy="1102519"/>
          </a:xfrm>
          <a:prstGeom prst="rect">
            <a:avLst/>
          </a:prstGeom>
          <a:noFill/>
        </p:spPr>
        <p:txBody>
          <a:bodyPr/>
          <a:lstStyle/>
          <a:p>
            <a:r>
              <a:rPr lang="de-DE"/>
              <a:t>Titelmasterformat durch Klicken bearbeiten</a:t>
            </a:r>
            <a:endParaRPr lang="de-DE" dirty="0"/>
          </a:p>
        </p:txBody>
      </p:sp>
      <p:sp>
        <p:nvSpPr>
          <p:cNvPr id="3" name="Untertitel 2"/>
          <p:cNvSpPr>
            <a:spLocks noGrp="1"/>
          </p:cNvSpPr>
          <p:nvPr>
            <p:ph type="subTitle" idx="1"/>
          </p:nvPr>
        </p:nvSpPr>
        <p:spPr>
          <a:xfrm>
            <a:off x="395536" y="1584325"/>
            <a:ext cx="6400800" cy="1314450"/>
          </a:xfrm>
          <a:prstGeom prst="rect">
            <a:avLst/>
          </a:prstGeo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DE" dirty="0"/>
          </a:p>
        </p:txBody>
      </p:sp>
    </p:spTree>
    <p:extLst>
      <p:ext uri="{BB962C8B-B14F-4D97-AF65-F5344CB8AC3E}">
        <p14:creationId xmlns:p14="http://schemas.microsoft.com/office/powerpoint/2010/main" val="289555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395536" y="267494"/>
            <a:ext cx="7344816" cy="857250"/>
          </a:xfrm>
          <a:prstGeom prst="rect">
            <a:avLst/>
          </a:prstGeom>
        </p:spPr>
        <p:txBody>
          <a:bodyPr/>
          <a:lstStyle/>
          <a:p>
            <a:r>
              <a:rPr lang="de-DE"/>
              <a:t>Titelmasterformat durch Klicken bearbeiten</a:t>
            </a:r>
            <a:endParaRPr lang="de-DE" dirty="0"/>
          </a:p>
        </p:txBody>
      </p:sp>
      <p:sp>
        <p:nvSpPr>
          <p:cNvPr id="5" name="Inhaltsplatzhalter 2"/>
          <p:cNvSpPr>
            <a:spLocks noGrp="1"/>
          </p:cNvSpPr>
          <p:nvPr>
            <p:ph idx="1"/>
          </p:nvPr>
        </p:nvSpPr>
        <p:spPr>
          <a:xfrm>
            <a:off x="395536" y="1353344"/>
            <a:ext cx="7344816" cy="266463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39766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344760" y="261427"/>
            <a:ext cx="7395592" cy="857250"/>
          </a:xfrm>
          <a:prstGeom prst="rect">
            <a:avLst/>
          </a:prstGeom>
        </p:spPr>
        <p:txBody>
          <a:bodyPr/>
          <a:lstStyle/>
          <a:p>
            <a:r>
              <a:rPr lang="de-DE"/>
              <a:t>Titelmasterformat durch Klicken bearbeiten</a:t>
            </a:r>
            <a:endParaRPr lang="de-DE" dirty="0"/>
          </a:p>
        </p:txBody>
      </p:sp>
      <p:sp>
        <p:nvSpPr>
          <p:cNvPr id="6" name="Inhaltsplatzhalter 2"/>
          <p:cNvSpPr>
            <a:spLocks noGrp="1"/>
          </p:cNvSpPr>
          <p:nvPr>
            <p:ph sz="half" idx="1"/>
          </p:nvPr>
        </p:nvSpPr>
        <p:spPr>
          <a:xfrm>
            <a:off x="344760" y="1200839"/>
            <a:ext cx="3657600" cy="2811071"/>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3"/>
          <p:cNvSpPr>
            <a:spLocks noGrp="1"/>
          </p:cNvSpPr>
          <p:nvPr>
            <p:ph sz="half" idx="2"/>
          </p:nvPr>
        </p:nvSpPr>
        <p:spPr>
          <a:xfrm>
            <a:off x="4154760" y="1200839"/>
            <a:ext cx="3585592" cy="2811071"/>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96808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374847" y="195486"/>
            <a:ext cx="7293497" cy="857250"/>
          </a:xfrm>
          <a:prstGeom prst="rect">
            <a:avLst/>
          </a:prstGeom>
        </p:spPr>
        <p:txBody>
          <a:bodyPr/>
          <a:lstStyle>
            <a:lvl1pPr>
              <a:defRPr/>
            </a:lvl1pPr>
          </a:lstStyle>
          <a:p>
            <a:r>
              <a:rPr lang="de-DE"/>
              <a:t>Titelmasterformat durch Klicken bearbeiten</a:t>
            </a:r>
            <a:endParaRPr lang="de-DE" dirty="0"/>
          </a:p>
        </p:txBody>
      </p:sp>
      <p:sp>
        <p:nvSpPr>
          <p:cNvPr id="8" name="Textplatzhalter 2"/>
          <p:cNvSpPr>
            <a:spLocks noGrp="1"/>
          </p:cNvSpPr>
          <p:nvPr>
            <p:ph type="body" idx="1"/>
          </p:nvPr>
        </p:nvSpPr>
        <p:spPr>
          <a:xfrm>
            <a:off x="374847" y="1140842"/>
            <a:ext cx="3765105" cy="47982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9" name="Inhaltsplatzhalter 3"/>
          <p:cNvSpPr>
            <a:spLocks noGrp="1"/>
          </p:cNvSpPr>
          <p:nvPr>
            <p:ph sz="half" idx="2"/>
          </p:nvPr>
        </p:nvSpPr>
        <p:spPr>
          <a:xfrm>
            <a:off x="374847" y="1620664"/>
            <a:ext cx="3765105" cy="2494370"/>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0" name="Textplatzhalter 4"/>
          <p:cNvSpPr>
            <a:spLocks noGrp="1"/>
          </p:cNvSpPr>
          <p:nvPr>
            <p:ph type="body" sz="quarter" idx="3"/>
          </p:nvPr>
        </p:nvSpPr>
        <p:spPr>
          <a:xfrm>
            <a:off x="4283969" y="1140842"/>
            <a:ext cx="3384375" cy="47982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11" name="Inhaltsplatzhalter 5"/>
          <p:cNvSpPr>
            <a:spLocks noGrp="1"/>
          </p:cNvSpPr>
          <p:nvPr>
            <p:ph sz="quarter" idx="4"/>
          </p:nvPr>
        </p:nvSpPr>
        <p:spPr>
          <a:xfrm>
            <a:off x="4283969" y="1620664"/>
            <a:ext cx="3384375" cy="2494370"/>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42399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39552" y="267494"/>
            <a:ext cx="7200800" cy="857250"/>
          </a:xfrm>
          <a:prstGeom prst="rect">
            <a:avLst/>
          </a:prstGeom>
        </p:spPr>
        <p:txBody>
          <a:bodyPr/>
          <a:lstStyle/>
          <a:p>
            <a:r>
              <a:rPr lang="de-DE"/>
              <a:t>Titelmasterformat durch Klicken bearbeiten</a:t>
            </a:r>
            <a:endParaRPr lang="de-DE" dirty="0"/>
          </a:p>
        </p:txBody>
      </p:sp>
    </p:spTree>
    <p:extLst>
      <p:ext uri="{BB962C8B-B14F-4D97-AF65-F5344CB8AC3E}">
        <p14:creationId xmlns:p14="http://schemas.microsoft.com/office/powerpoint/2010/main" val="463040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21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1" y="339502"/>
            <a:ext cx="3008313" cy="871538"/>
          </a:xfrm>
          <a:prstGeom prst="rect">
            <a:avLst/>
          </a:prstGeom>
        </p:spPr>
        <p:txBody>
          <a:bodyPr anchor="b"/>
          <a:lstStyle>
            <a:lvl1pPr algn="l">
              <a:defRPr sz="2000" b="1"/>
            </a:lvl1pPr>
          </a:lstStyle>
          <a:p>
            <a:r>
              <a:rPr lang="de-DE"/>
              <a:t>Titelmasterformat durch Klicken bearbeiten</a:t>
            </a:r>
            <a:endParaRPr lang="de-DE" dirty="0"/>
          </a:p>
        </p:txBody>
      </p:sp>
      <p:sp>
        <p:nvSpPr>
          <p:cNvPr id="6" name="Inhaltsplatzhalter 2"/>
          <p:cNvSpPr>
            <a:spLocks noGrp="1"/>
          </p:cNvSpPr>
          <p:nvPr>
            <p:ph idx="1"/>
          </p:nvPr>
        </p:nvSpPr>
        <p:spPr>
          <a:xfrm>
            <a:off x="3575050" y="335133"/>
            <a:ext cx="4165302" cy="4036817"/>
          </a:xfrm>
          <a:prstGeom prst="rect">
            <a:avLst/>
          </a:prstGeo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extplatzhalter 3"/>
          <p:cNvSpPr>
            <a:spLocks noGrp="1"/>
          </p:cNvSpPr>
          <p:nvPr>
            <p:ph type="body" sz="half" idx="2"/>
          </p:nvPr>
        </p:nvSpPr>
        <p:spPr>
          <a:xfrm>
            <a:off x="457201" y="1275606"/>
            <a:ext cx="3008313" cy="308966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53334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95536" y="339502"/>
            <a:ext cx="7344816" cy="857250"/>
          </a:xfrm>
          <a:prstGeom prst="rect">
            <a:avLst/>
          </a:prstGeom>
        </p:spPr>
        <p:txBody>
          <a:bodyPr/>
          <a:lstStyle/>
          <a:p>
            <a:r>
              <a:rPr lang="de-DE"/>
              <a:t>Titelmasterformat durch Klicken bearbeiten</a:t>
            </a:r>
          </a:p>
        </p:txBody>
      </p:sp>
      <p:sp>
        <p:nvSpPr>
          <p:cNvPr id="5" name="Inhaltsplatzhalter 4"/>
          <p:cNvSpPr>
            <a:spLocks noGrp="1"/>
          </p:cNvSpPr>
          <p:nvPr>
            <p:ph idx="1"/>
          </p:nvPr>
        </p:nvSpPr>
        <p:spPr>
          <a:xfrm>
            <a:off x="395536" y="1347291"/>
            <a:ext cx="7344816" cy="2664619"/>
          </a:xfrm>
          <a:prstGeom prst="rect">
            <a:avLst/>
          </a:prstGeom>
        </p:spPr>
        <p:txBody>
          <a:bodyPr/>
          <a:lstStyle>
            <a:lvl1pPr marL="0" indent="0">
              <a:buFontTx/>
              <a:buNone/>
              <a:defRPr/>
            </a:lvl1pPr>
          </a:lstStyle>
          <a:p>
            <a:pPr lvl="0"/>
            <a:r>
              <a:rPr lang="de-DE"/>
              <a:t>Textmasterformat bearbeiten</a:t>
            </a:r>
          </a:p>
        </p:txBody>
      </p:sp>
    </p:spTree>
    <p:extLst>
      <p:ext uri="{BB962C8B-B14F-4D97-AF65-F5344CB8AC3E}">
        <p14:creationId xmlns:p14="http://schemas.microsoft.com/office/powerpoint/2010/main" val="1418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323528" y="3199234"/>
            <a:ext cx="5486400" cy="425054"/>
          </a:xfrm>
          <a:prstGeom prst="rect">
            <a:avLst/>
          </a:prstGeom>
        </p:spPr>
        <p:txBody>
          <a:bodyPr anchor="b"/>
          <a:lstStyle>
            <a:lvl1pPr algn="l">
              <a:defRPr sz="2000" b="1"/>
            </a:lvl1pPr>
          </a:lstStyle>
          <a:p>
            <a:r>
              <a:rPr lang="de-DE"/>
              <a:t>Titelmasterformat durch Klicken bearbeiten</a:t>
            </a:r>
            <a:endParaRPr lang="de-DE" dirty="0"/>
          </a:p>
        </p:txBody>
      </p:sp>
      <p:sp>
        <p:nvSpPr>
          <p:cNvPr id="6" name="Bildplatzhalter 2"/>
          <p:cNvSpPr>
            <a:spLocks noGrp="1"/>
          </p:cNvSpPr>
          <p:nvPr>
            <p:ph type="pic" idx="1"/>
          </p:nvPr>
        </p:nvSpPr>
        <p:spPr>
          <a:xfrm>
            <a:off x="323528" y="339502"/>
            <a:ext cx="5486400" cy="2688443"/>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7" name="Textplatzhalter 3"/>
          <p:cNvSpPr>
            <a:spLocks noGrp="1"/>
          </p:cNvSpPr>
          <p:nvPr>
            <p:ph type="body" sz="half" idx="2"/>
          </p:nvPr>
        </p:nvSpPr>
        <p:spPr>
          <a:xfrm>
            <a:off x="323528" y="3624287"/>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22117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31" name="Rectangle 23"/>
          <p:cNvSpPr>
            <a:spLocks noChangeArrowheads="1"/>
          </p:cNvSpPr>
          <p:nvPr/>
        </p:nvSpPr>
        <p:spPr bwMode="auto">
          <a:xfrm>
            <a:off x="152400" y="4776788"/>
            <a:ext cx="67230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de-DE" altLang="de-DE" sz="900" dirty="0">
              <a:solidFill>
                <a:srgbClr val="00407A"/>
              </a:solidFill>
              <a:latin typeface="Arial" charset="0"/>
            </a:endParaRPr>
          </a:p>
        </p:txBody>
      </p:sp>
      <p:cxnSp>
        <p:nvCxnSpPr>
          <p:cNvPr id="101" name="Gerade Verbindung 100"/>
          <p:cNvCxnSpPr/>
          <p:nvPr/>
        </p:nvCxnSpPr>
        <p:spPr>
          <a:xfrm>
            <a:off x="152400" y="4732338"/>
            <a:ext cx="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
        <p:nvSpPr>
          <p:cNvPr id="102" name="Rectangle 23"/>
          <p:cNvSpPr>
            <a:spLocks noChangeArrowheads="1"/>
          </p:cNvSpPr>
          <p:nvPr/>
        </p:nvSpPr>
        <p:spPr bwMode="auto">
          <a:xfrm>
            <a:off x="7812088" y="4732338"/>
            <a:ext cx="1066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eaLnBrk="1" hangingPunct="1">
              <a:defRPr/>
            </a:pPr>
            <a:endParaRPr lang="de-DE" altLang="de-DE" sz="900" dirty="0">
              <a:solidFill>
                <a:srgbClr val="00407A"/>
              </a:solidFill>
              <a:latin typeface="Arial" charset="0"/>
            </a:endParaRPr>
          </a:p>
        </p:txBody>
      </p:sp>
      <p:sp>
        <p:nvSpPr>
          <p:cNvPr id="1029" name="AutoShape 8"/>
          <p:cNvSpPr>
            <a:spLocks noChangeAspect="1" noChangeArrowheads="1"/>
          </p:cNvSpPr>
          <p:nvPr/>
        </p:nvSpPr>
        <p:spPr bwMode="auto">
          <a:xfrm>
            <a:off x="8172450" y="123825"/>
            <a:ext cx="84931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a.studienberatung.philosophie@uni-bamberg.de" TargetMode="External"/><Relationship Id="rId2" Type="http://schemas.openxmlformats.org/officeDocument/2006/relationships/hyperlink" Target="mailto:ba.studienberatung.philosophie@uni-bamberg.de" TargetMode="External"/><Relationship Id="rId1" Type="http://schemas.openxmlformats.org/officeDocument/2006/relationships/slideLayout" Target="../slideLayouts/slideLayout2.xml"/><Relationship Id="rId4" Type="http://schemas.openxmlformats.org/officeDocument/2006/relationships/hyperlink" Target="mailto:anerkennungen.philosophie@uni-bamberg.de" TargetMode="Externa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Grafi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2700"/>
            <a:ext cx="9144000"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ctrTitle"/>
          </p:nvPr>
        </p:nvSpPr>
        <p:spPr bwMode="auto">
          <a:xfrm>
            <a:off x="395288" y="1923678"/>
            <a:ext cx="5900737" cy="9361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dirty="0">
                <a:solidFill>
                  <a:srgbClr val="00457D"/>
                </a:solidFill>
                <a:latin typeface="Cambria" panose="02040503050406030204" pitchFamily="18" charset="0"/>
                <a:cs typeface="Arial" charset="0"/>
              </a:rPr>
              <a:t>Studieneinführung für Erstsemester</a:t>
            </a:r>
            <a:br>
              <a:rPr lang="de-DE" altLang="de-DE" dirty="0">
                <a:solidFill>
                  <a:srgbClr val="00457D"/>
                </a:solidFill>
                <a:latin typeface="Cambria" panose="02040503050406030204" pitchFamily="18" charset="0"/>
                <a:cs typeface="Arial" charset="0"/>
              </a:rPr>
            </a:br>
            <a:r>
              <a:rPr lang="de-DE" altLang="de-DE" dirty="0" err="1">
                <a:solidFill>
                  <a:srgbClr val="00457D"/>
                </a:solidFill>
                <a:latin typeface="Cambria" panose="02040503050406030204" pitchFamily="18" charset="0"/>
                <a:cs typeface="Arial" charset="0"/>
              </a:rPr>
              <a:t>SoSe</a:t>
            </a:r>
            <a:r>
              <a:rPr lang="de-DE" altLang="de-DE" dirty="0">
                <a:solidFill>
                  <a:srgbClr val="00457D"/>
                </a:solidFill>
                <a:latin typeface="Cambria" panose="02040503050406030204" pitchFamily="18" charset="0"/>
                <a:cs typeface="Arial" charset="0"/>
              </a:rPr>
              <a:t> 2020</a:t>
            </a:r>
          </a:p>
        </p:txBody>
      </p:sp>
      <p:sp>
        <p:nvSpPr>
          <p:cNvPr id="2052" name="Rectangle 3"/>
          <p:cNvSpPr>
            <a:spLocks noGrp="1" noChangeArrowheads="1"/>
          </p:cNvSpPr>
          <p:nvPr>
            <p:ph type="subTitle" idx="1"/>
          </p:nvPr>
        </p:nvSpPr>
        <p:spPr bwMode="auto">
          <a:xfrm>
            <a:off x="395536" y="3003798"/>
            <a:ext cx="5900737" cy="12241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sz="2400" dirty="0">
                <a:solidFill>
                  <a:srgbClr val="00407A"/>
                </a:solidFill>
                <a:latin typeface="Cambria" panose="02040503050406030204" pitchFamily="18" charset="0"/>
                <a:cs typeface="Arial" charset="0"/>
              </a:rPr>
              <a:t>Fach </a:t>
            </a:r>
            <a:r>
              <a:rPr lang="de-DE" altLang="de-DE" sz="2400" b="1" dirty="0">
                <a:solidFill>
                  <a:srgbClr val="00407A"/>
                </a:solidFill>
                <a:latin typeface="Cambria" panose="02040503050406030204" pitchFamily="18" charset="0"/>
                <a:cs typeface="Arial" charset="0"/>
              </a:rPr>
              <a:t>Philosophie</a:t>
            </a:r>
          </a:p>
          <a:p>
            <a:r>
              <a:rPr lang="de-DE" altLang="de-DE" sz="1800" dirty="0">
                <a:solidFill>
                  <a:srgbClr val="00407A"/>
                </a:solidFill>
                <a:latin typeface="Cambria" panose="02040503050406030204" pitchFamily="18" charset="0"/>
                <a:cs typeface="Arial" charset="0"/>
              </a:rPr>
              <a:t>Bachelor- und Lehramtsstudiengänge</a:t>
            </a:r>
          </a:p>
        </p:txBody>
      </p:sp>
      <p:cxnSp>
        <p:nvCxnSpPr>
          <p:cNvPr id="9" name="Gerade Verbindung 8"/>
          <p:cNvCxnSpPr/>
          <p:nvPr/>
        </p:nvCxnSpPr>
        <p:spPr>
          <a:xfrm>
            <a:off x="250825" y="4659313"/>
            <a:ext cx="842486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UB Scala Sans" pitchFamily="2" charset="0"/>
              </a:rPr>
              <a:t>Aufbau des Studiums </a:t>
            </a:r>
          </a:p>
        </p:txBody>
      </p:sp>
      <p:sp>
        <p:nvSpPr>
          <p:cNvPr id="3" name="Inhaltsplatzhalter 2"/>
          <p:cNvSpPr>
            <a:spLocks noGrp="1"/>
          </p:cNvSpPr>
          <p:nvPr>
            <p:ph idx="1"/>
          </p:nvPr>
        </p:nvSpPr>
        <p:spPr>
          <a:xfrm>
            <a:off x="827584" y="1203598"/>
            <a:ext cx="7467600" cy="3296123"/>
          </a:xfrm>
        </p:spPr>
        <p:txBody>
          <a:bodyPr/>
          <a:lstStyle/>
          <a:p>
            <a:r>
              <a:rPr lang="de-DE" sz="2000" dirty="0">
                <a:latin typeface="UB Scala Sans" pitchFamily="2" charset="0"/>
              </a:rPr>
              <a:t>Werke der Lektüre-</a:t>
            </a:r>
            <a:r>
              <a:rPr lang="de-DE" sz="2000" b="1" dirty="0">
                <a:latin typeface="UB Scala Sans" pitchFamily="2" charset="0"/>
              </a:rPr>
              <a:t>Kern</a:t>
            </a:r>
            <a:r>
              <a:rPr lang="de-DE" sz="2000" dirty="0">
                <a:latin typeface="UB Scala Sans" pitchFamily="2" charset="0"/>
              </a:rPr>
              <a:t>liste für den </a:t>
            </a:r>
            <a:r>
              <a:rPr lang="de-DE" sz="2000" b="1" dirty="0">
                <a:latin typeface="UB Scala Sans" pitchFamily="2" charset="0"/>
              </a:rPr>
              <a:t>BA</a:t>
            </a:r>
            <a:r>
              <a:rPr lang="de-DE" sz="2000" dirty="0">
                <a:latin typeface="UB Scala Sans" pitchFamily="2" charset="0"/>
              </a:rPr>
              <a:t>-Studiengang:</a:t>
            </a:r>
          </a:p>
          <a:p>
            <a:endParaRPr lang="de-DE" sz="2000" dirty="0">
              <a:latin typeface="UB Scala Sans" pitchFamily="2" charset="0"/>
            </a:endParaRPr>
          </a:p>
          <a:p>
            <a:endParaRPr lang="de-DE" dirty="0">
              <a:latin typeface="UB Scala Sans" pitchFamily="2" charset="0"/>
            </a:endParaRPr>
          </a:p>
          <a:p>
            <a:pPr marL="457200" lvl="1" indent="0">
              <a:buNone/>
            </a:pPr>
            <a:endParaRPr lang="de-DE" dirty="0">
              <a:latin typeface="UB Scala Sans" pitchFamily="2" charset="0"/>
            </a:endParaRPr>
          </a:p>
          <a:p>
            <a:pPr marL="457200" lvl="1" indent="0">
              <a:buNone/>
            </a:pPr>
            <a:endParaRPr lang="de-DE" sz="800" dirty="0">
              <a:latin typeface="UB Scala Sans" pitchFamily="2" charset="0"/>
            </a:endParaRPr>
          </a:p>
          <a:p>
            <a:pPr marL="457200" lvl="1" indent="0">
              <a:buFont typeface="Wingdings" pitchFamily="2" charset="2"/>
              <a:buChar char="Ø"/>
            </a:pPr>
            <a:r>
              <a:rPr lang="de-DE" sz="1600" dirty="0">
                <a:latin typeface="UB Scala Sans" pitchFamily="2" charset="0"/>
              </a:rPr>
              <a:t> Entweder: über Lektüregespräche</a:t>
            </a:r>
          </a:p>
          <a:p>
            <a:pPr marL="457200" lvl="1" indent="0">
              <a:buFont typeface="Wingdings" pitchFamily="2" charset="2"/>
              <a:buChar char="Ø"/>
            </a:pPr>
            <a:r>
              <a:rPr lang="de-DE" sz="1600" dirty="0">
                <a:latin typeface="UB Scala Sans" pitchFamily="2" charset="0"/>
              </a:rPr>
              <a:t> Oder: über entsprechende Seminare, die einen der Texte der Kernliste abhandeln</a:t>
            </a:r>
          </a:p>
          <a:p>
            <a:pPr marL="457200" lvl="1" indent="0">
              <a:buFont typeface="Wingdings" pitchFamily="2" charset="2"/>
              <a:buChar char="Ø"/>
            </a:pPr>
            <a:endParaRPr lang="de-DE" sz="1600" dirty="0">
              <a:latin typeface="UB Scala Sans" pitchFamily="2" charset="0"/>
            </a:endParaRPr>
          </a:p>
          <a:p>
            <a:pPr marL="457200" lvl="1" indent="0">
              <a:buFont typeface="Wingdings" pitchFamily="2" charset="2"/>
              <a:buChar char="Ø"/>
            </a:pPr>
            <a:r>
              <a:rPr lang="de-DE" sz="2000" dirty="0">
                <a:latin typeface="UB Scala Sans" pitchFamily="2" charset="0"/>
              </a:rPr>
              <a:t>Prüfungsmodalitäten für den </a:t>
            </a:r>
            <a:r>
              <a:rPr lang="de-DE" sz="2000" b="1" dirty="0">
                <a:latin typeface="UB Scala Sans" pitchFamily="2" charset="0"/>
              </a:rPr>
              <a:t>Bachelorstudiengang </a:t>
            </a:r>
            <a:r>
              <a:rPr lang="de-DE" sz="2000" dirty="0">
                <a:latin typeface="UB Scala Sans" pitchFamily="2" charset="0"/>
              </a:rPr>
              <a:t>(Portfolio) zum Nachlesen </a:t>
            </a:r>
            <a:r>
              <a:rPr lang="de-DE" sz="2000" dirty="0">
                <a:latin typeface="UB Scala Sans" pitchFamily="2" charset="0"/>
                <a:sym typeface="Wingdings" panose="05000000000000000000" pitchFamily="2" charset="2"/>
              </a:rPr>
              <a:t> MHB + VC-Kurs „Schwarzes Brett“</a:t>
            </a:r>
            <a:endParaRPr lang="de-DE" sz="2000" dirty="0">
              <a:latin typeface="UB Scala Sans" pitchFamily="2" charset="0"/>
            </a:endParaRPr>
          </a:p>
        </p:txBody>
      </p:sp>
      <p:graphicFrame>
        <p:nvGraphicFramePr>
          <p:cNvPr id="5" name="Diagramm 4"/>
          <p:cNvGraphicFramePr/>
          <p:nvPr>
            <p:extLst>
              <p:ext uri="{D42A27DB-BD31-4B8C-83A1-F6EECF244321}">
                <p14:modId xmlns:p14="http://schemas.microsoft.com/office/powerpoint/2010/main" val="2269656953"/>
              </p:ext>
            </p:extLst>
          </p:nvPr>
        </p:nvGraphicFramePr>
        <p:xfrm>
          <a:off x="755576" y="2031690"/>
          <a:ext cx="7704856" cy="702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301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
            <a:ext cx="9144000" cy="451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4768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
            <a:ext cx="9144000" cy="4521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556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627534"/>
            <a:ext cx="7467600" cy="870942"/>
          </a:xfrm>
        </p:spPr>
        <p:txBody>
          <a:bodyPr/>
          <a:lstStyle/>
          <a:p>
            <a:r>
              <a:rPr lang="de-DE" dirty="0">
                <a:latin typeface="UB Scala Sans" panose="02000503050000020003" pitchFamily="2" charset="0"/>
              </a:rPr>
              <a:t>Was tue ich, wenn ich Leistungen für ein Modul erbracht habe?</a:t>
            </a:r>
          </a:p>
        </p:txBody>
      </p:sp>
      <p:sp>
        <p:nvSpPr>
          <p:cNvPr id="3" name="Inhaltsplatzhalter 2"/>
          <p:cNvSpPr>
            <a:spLocks noGrp="1"/>
          </p:cNvSpPr>
          <p:nvPr>
            <p:ph idx="1"/>
          </p:nvPr>
        </p:nvSpPr>
        <p:spPr>
          <a:xfrm>
            <a:off x="827584" y="1851671"/>
            <a:ext cx="7467600" cy="2808312"/>
          </a:xfrm>
        </p:spPr>
        <p:txBody>
          <a:bodyPr/>
          <a:lstStyle/>
          <a:p>
            <a:r>
              <a:rPr lang="de-DE" dirty="0">
                <a:latin typeface="UB Scala Sans" panose="02000503050000020003" pitchFamily="2" charset="0"/>
              </a:rPr>
              <a:t>Sie sammeln Scheine für jede Ihrer Veranstaltungen (legen Sie Ihren Essays immer einen Schein bei)</a:t>
            </a:r>
          </a:p>
          <a:p>
            <a:r>
              <a:rPr lang="de-DE" dirty="0">
                <a:latin typeface="UB Scala Sans" panose="02000503050000020003" pitchFamily="2" charset="0"/>
              </a:rPr>
              <a:t>Sie melden sich für die Modulprüfung in </a:t>
            </a:r>
            <a:r>
              <a:rPr lang="de-DE" dirty="0" err="1">
                <a:latin typeface="UB Scala Sans" panose="02000503050000020003" pitchFamily="2" charset="0"/>
              </a:rPr>
              <a:t>FlexNow</a:t>
            </a:r>
            <a:r>
              <a:rPr lang="de-DE" dirty="0">
                <a:latin typeface="UB Scala Sans" panose="02000503050000020003" pitchFamily="2" charset="0"/>
              </a:rPr>
              <a:t> an, wenn Sie den letzten der Scheine, die Sie für ein Modul benötigen, erhalten haben.</a:t>
            </a:r>
          </a:p>
          <a:p>
            <a:r>
              <a:rPr lang="de-DE" dirty="0">
                <a:latin typeface="UB Scala Sans" panose="02000503050000020003" pitchFamily="2" charset="0"/>
              </a:rPr>
              <a:t>Die Modulnote wird von der Prüfungskoordinator*in errechnet (aus den drei erbrachten Leistungen pro Modul) und an das Prüfungsamt übermittelt</a:t>
            </a:r>
          </a:p>
        </p:txBody>
      </p:sp>
    </p:spTree>
    <p:extLst>
      <p:ext uri="{BB962C8B-B14F-4D97-AF65-F5344CB8AC3E}">
        <p14:creationId xmlns:p14="http://schemas.microsoft.com/office/powerpoint/2010/main" val="2444462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UB Scala Sans" charset="0"/>
              </a:rPr>
              <a:t>Anerkennung anderer Studienleistungen </a:t>
            </a:r>
            <a:br>
              <a:rPr lang="de-DE" dirty="0">
                <a:latin typeface="UB Scala Sans" charset="0"/>
              </a:rPr>
            </a:br>
            <a:endParaRPr lang="de-DE" dirty="0"/>
          </a:p>
        </p:txBody>
      </p:sp>
      <p:sp>
        <p:nvSpPr>
          <p:cNvPr id="3" name="Inhaltsplatzhalter 2"/>
          <p:cNvSpPr>
            <a:spLocks noGrp="1"/>
          </p:cNvSpPr>
          <p:nvPr>
            <p:ph idx="1"/>
          </p:nvPr>
        </p:nvSpPr>
        <p:spPr>
          <a:xfrm>
            <a:off x="827584" y="1059582"/>
            <a:ext cx="7467600" cy="3150687"/>
          </a:xfrm>
        </p:spPr>
        <p:txBody>
          <a:bodyPr/>
          <a:lstStyle/>
          <a:p>
            <a:pPr>
              <a:spcBef>
                <a:spcPts val="438"/>
              </a:spcBef>
              <a:buSzPct val="45000"/>
              <a:buFont typeface="Symbol" charset="0"/>
              <a:buChar char=""/>
            </a:pPr>
            <a:r>
              <a:rPr lang="de-DE" sz="2000" dirty="0">
                <a:latin typeface="UB Scala Sans" charset="0"/>
              </a:rPr>
              <a:t>Auslandsaufenthalt </a:t>
            </a:r>
          </a:p>
          <a:p>
            <a:pPr lvl="1">
              <a:spcBef>
                <a:spcPts val="438"/>
              </a:spcBef>
            </a:pPr>
            <a:r>
              <a:rPr lang="de-DE" dirty="0">
                <a:latin typeface="UB Scala Sans" charset="0"/>
              </a:rPr>
              <a:t>→ </a:t>
            </a:r>
            <a:r>
              <a:rPr lang="de-DE" b="1" u="sng" dirty="0">
                <a:latin typeface="UB Scala Sans" charset="0"/>
              </a:rPr>
              <a:t>Vorher</a:t>
            </a:r>
            <a:r>
              <a:rPr lang="de-DE" dirty="0">
                <a:latin typeface="UB Scala Sans" charset="0"/>
              </a:rPr>
              <a:t> Anerkennungsvereinbarung!</a:t>
            </a:r>
          </a:p>
          <a:p>
            <a:pPr>
              <a:spcBef>
                <a:spcPts val="438"/>
              </a:spcBef>
              <a:buSzPct val="45000"/>
              <a:buFont typeface="Symbol" charset="0"/>
              <a:buChar char=""/>
            </a:pPr>
            <a:r>
              <a:rPr lang="de-DE" sz="2000" dirty="0">
                <a:latin typeface="UB Scala Sans" charset="0"/>
              </a:rPr>
              <a:t>Andere Universitäten in Deutschland </a:t>
            </a:r>
          </a:p>
          <a:p>
            <a:pPr lvl="1">
              <a:spcBef>
                <a:spcPts val="438"/>
              </a:spcBef>
            </a:pPr>
            <a:r>
              <a:rPr lang="de-DE" dirty="0">
                <a:latin typeface="UB Scala Sans" charset="0"/>
              </a:rPr>
              <a:t>→ Anerkennung und Zuordnung je nach Einzelfall</a:t>
            </a:r>
          </a:p>
          <a:p>
            <a:pPr>
              <a:spcBef>
                <a:spcPts val="438"/>
              </a:spcBef>
              <a:buSzPct val="45000"/>
              <a:buFont typeface="Symbol" charset="0"/>
              <a:buChar char=""/>
            </a:pPr>
            <a:r>
              <a:rPr lang="de-DE" sz="2000" dirty="0">
                <a:latin typeface="UB Scala Sans" charset="0"/>
              </a:rPr>
              <a:t>Andere Fächer an der Universität Bamberg</a:t>
            </a:r>
          </a:p>
          <a:p>
            <a:pPr marL="457200" indent="0">
              <a:spcAft>
                <a:spcPts val="1425"/>
              </a:spcAft>
              <a:buNone/>
            </a:pPr>
            <a:r>
              <a:rPr lang="de-DE" sz="2000" dirty="0">
                <a:latin typeface="UB Scala Sans" charset="0"/>
              </a:rPr>
              <a:t>→ Wenn ein Modul der Philosophie betreffend: Anerkennung und Zuordnung im Einzelfall durch die Philosophie</a:t>
            </a:r>
          </a:p>
          <a:p>
            <a:pPr marL="457200" indent="0">
              <a:spcAft>
                <a:spcPts val="1425"/>
              </a:spcAft>
              <a:buNone/>
            </a:pPr>
            <a:r>
              <a:rPr lang="de-DE" sz="2000" dirty="0">
                <a:latin typeface="UB Scala Sans" charset="0"/>
              </a:rPr>
              <a:t>→ Wenn ein Modul eines anderen Faches betreffend: Anerkennung und Zuordnung durch das jeweilige Fach</a:t>
            </a:r>
          </a:p>
          <a:p>
            <a:pPr marL="457200" indent="-325438">
              <a:spcAft>
                <a:spcPts val="1425"/>
              </a:spcAft>
              <a:buNone/>
            </a:pPr>
            <a:r>
              <a:rPr lang="de-DE" sz="2000" dirty="0">
                <a:latin typeface="UB Scala Sans" charset="0"/>
              </a:rPr>
              <a:t>=&gt; Sprechstunde zur Anerkennung</a:t>
            </a:r>
          </a:p>
          <a:p>
            <a:endParaRPr lang="de-DE" dirty="0"/>
          </a:p>
        </p:txBody>
      </p:sp>
    </p:spTree>
    <p:extLst>
      <p:ext uri="{BB962C8B-B14F-4D97-AF65-F5344CB8AC3E}">
        <p14:creationId xmlns:p14="http://schemas.microsoft.com/office/powerpoint/2010/main" val="417361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27584" y="411510"/>
            <a:ext cx="7467600" cy="4212468"/>
          </a:xfrm>
        </p:spPr>
        <p:txBody>
          <a:bodyPr/>
          <a:lstStyle/>
          <a:p>
            <a:pPr marL="0" indent="0" algn="ctr">
              <a:buNone/>
            </a:pPr>
            <a:r>
              <a:rPr lang="de-DE" b="1" dirty="0">
                <a:latin typeface="UB Scala Sans" panose="02000503050000020003" pitchFamily="2" charset="0"/>
              </a:rPr>
              <a:t>Bei Fragen und Problemen:</a:t>
            </a:r>
          </a:p>
          <a:p>
            <a:pPr marL="0" indent="0">
              <a:buNone/>
            </a:pPr>
            <a:endParaRPr lang="de-DE" dirty="0">
              <a:latin typeface="UB Scala Sans" panose="02000503050000020003" pitchFamily="2" charset="0"/>
            </a:endParaRPr>
          </a:p>
          <a:p>
            <a:r>
              <a:rPr lang="de-DE" dirty="0">
                <a:latin typeface="UB Scala Sans" panose="02000503050000020003" pitchFamily="2" charset="0"/>
              </a:rPr>
              <a:t>Ruhig bleiben!</a:t>
            </a:r>
          </a:p>
          <a:p>
            <a:endParaRPr lang="de-DE" dirty="0">
              <a:latin typeface="UB Scala Sans" panose="02000503050000020003" pitchFamily="2" charset="0"/>
            </a:endParaRPr>
          </a:p>
          <a:p>
            <a:r>
              <a:rPr lang="de-DE" dirty="0">
                <a:latin typeface="UB Scala Sans" panose="02000503050000020003" pitchFamily="2" charset="0"/>
              </a:rPr>
              <a:t>Informationsquellen (in dieser Reihenfolge):</a:t>
            </a:r>
          </a:p>
          <a:p>
            <a:pPr marL="857250" lvl="1" indent="-457200">
              <a:buFont typeface="+mj-lt"/>
              <a:buAutoNum type="arabicPeriod"/>
            </a:pPr>
            <a:r>
              <a:rPr lang="de-DE" dirty="0">
                <a:latin typeface="UB Scala Sans" panose="02000503050000020003" pitchFamily="2" charset="0"/>
              </a:rPr>
              <a:t>Tutorium </a:t>
            </a:r>
          </a:p>
          <a:p>
            <a:pPr marL="857250" lvl="1" indent="-457200">
              <a:buFont typeface="+mj-lt"/>
              <a:buAutoNum type="arabicPeriod"/>
            </a:pPr>
            <a:r>
              <a:rPr lang="de-DE" dirty="0">
                <a:latin typeface="UB Scala Sans" panose="02000503050000020003" pitchFamily="2" charset="0"/>
              </a:rPr>
              <a:t>Modulhandbuch</a:t>
            </a:r>
          </a:p>
          <a:p>
            <a:pPr marL="857250" lvl="1" indent="-457200">
              <a:buFont typeface="+mj-lt"/>
              <a:buAutoNum type="arabicPeriod"/>
            </a:pPr>
            <a:r>
              <a:rPr lang="de-DE" dirty="0">
                <a:latin typeface="UB Scala Sans" panose="02000503050000020003" pitchFamily="2" charset="0"/>
              </a:rPr>
              <a:t>FAQ, Ablaufpläne für Modulprüfungen </a:t>
            </a:r>
          </a:p>
          <a:p>
            <a:pPr marL="857250" lvl="1" indent="-457200">
              <a:buFont typeface="+mj-lt"/>
              <a:buAutoNum type="arabicPeriod"/>
            </a:pPr>
            <a:r>
              <a:rPr lang="de-DE" dirty="0">
                <a:latin typeface="UB Scala Sans" panose="02000503050000020003" pitchFamily="2" charset="0"/>
              </a:rPr>
              <a:t>Studienberatung</a:t>
            </a:r>
          </a:p>
          <a:p>
            <a:pPr marL="0" indent="0">
              <a:buNone/>
            </a:pPr>
            <a:endParaRPr lang="de-DE" dirty="0">
              <a:latin typeface="UB Scala Sans" panose="02000503050000020003" pitchFamily="2" charset="0"/>
            </a:endParaRPr>
          </a:p>
          <a:p>
            <a:pPr marL="0" indent="0">
              <a:buNone/>
            </a:pPr>
            <a:r>
              <a:rPr lang="de-DE" dirty="0">
                <a:latin typeface="UB Scala Sans" panose="02000503050000020003" pitchFamily="2" charset="0"/>
              </a:rPr>
              <a:t>Stöbern Sie mal ein bisschen auf der Homepage...</a:t>
            </a:r>
          </a:p>
          <a:p>
            <a:pPr marL="0" indent="0">
              <a:buNone/>
            </a:pPr>
            <a:endParaRPr lang="de-DE" dirty="0">
              <a:latin typeface="UB Scala Sans" panose="02000503050000020003" pitchFamily="2" charset="0"/>
            </a:endParaRPr>
          </a:p>
        </p:txBody>
      </p:sp>
    </p:spTree>
    <p:extLst>
      <p:ext uri="{BB962C8B-B14F-4D97-AF65-F5344CB8AC3E}">
        <p14:creationId xmlns:p14="http://schemas.microsoft.com/office/powerpoint/2010/main" val="262350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267494"/>
            <a:ext cx="8208912" cy="4320480"/>
          </a:xfrm>
        </p:spPr>
        <p:txBody>
          <a:bodyPr/>
          <a:lstStyle/>
          <a:p>
            <a:r>
              <a:rPr lang="de-DE" b="1" dirty="0">
                <a:latin typeface="UB Scala Sans" pitchFamily="2" charset="0"/>
              </a:rPr>
              <a:t>Studienfachberatung Bachelor: </a:t>
            </a:r>
          </a:p>
          <a:p>
            <a:pPr marL="0" indent="0">
              <a:buNone/>
            </a:pPr>
            <a:r>
              <a:rPr lang="de-DE" dirty="0">
                <a:latin typeface="UB Scala Sans" pitchFamily="2" charset="0"/>
              </a:rPr>
              <a:t>	PD Dr. Marko J. Fuchs	</a:t>
            </a:r>
          </a:p>
          <a:p>
            <a:pPr marL="0" indent="0">
              <a:buNone/>
            </a:pPr>
            <a:r>
              <a:rPr lang="de-DE" sz="2000" i="1" dirty="0">
                <a:latin typeface="UB Scala Sans" pitchFamily="2" charset="0"/>
              </a:rPr>
              <a:t>	Sprechstunde: nach Vereinbarung, Raum U2/02.24</a:t>
            </a:r>
          </a:p>
          <a:p>
            <a:pPr marL="0" indent="0">
              <a:buNone/>
            </a:pPr>
            <a:r>
              <a:rPr lang="de-DE" sz="2000" i="1" dirty="0">
                <a:solidFill>
                  <a:schemeClr val="bg1">
                    <a:lumMod val="10000"/>
                  </a:schemeClr>
                </a:solidFill>
                <a:latin typeface="UB Scala Sans" pitchFamily="2" charset="0"/>
              </a:rPr>
              <a:t>	</a:t>
            </a:r>
            <a:r>
              <a:rPr lang="de-DE" sz="2000" b="1" i="1" dirty="0">
                <a:solidFill>
                  <a:schemeClr val="accent4"/>
                </a:solidFill>
                <a:latin typeface="UB Scala Sans" pitchFamily="2" charset="0"/>
                <a:hlinkClick r:id="rId2"/>
              </a:rPr>
              <a:t>ba.studienberatung.philosophie@uni-bamberg.de</a:t>
            </a:r>
            <a:r>
              <a:rPr lang="de-DE" sz="2000" b="1" i="1" dirty="0">
                <a:solidFill>
                  <a:schemeClr val="accent4"/>
                </a:solidFill>
                <a:latin typeface="UB Scala Sans" pitchFamily="2" charset="0"/>
              </a:rPr>
              <a:t>  </a:t>
            </a:r>
            <a:endParaRPr lang="de-DE" b="1" dirty="0">
              <a:latin typeface="UB Scala Sans" pitchFamily="2" charset="0"/>
            </a:endParaRPr>
          </a:p>
          <a:p>
            <a:r>
              <a:rPr lang="de-DE" b="1" dirty="0">
                <a:latin typeface="UB Scala Sans" pitchFamily="2" charset="0"/>
              </a:rPr>
              <a:t>Studienfachberatung Lehramt:</a:t>
            </a:r>
          </a:p>
          <a:p>
            <a:pPr marL="0" indent="0">
              <a:buNone/>
            </a:pPr>
            <a:r>
              <a:rPr lang="de-DE" b="1" dirty="0">
                <a:latin typeface="UB Scala Sans" pitchFamily="2" charset="0"/>
              </a:rPr>
              <a:t>	</a:t>
            </a:r>
            <a:r>
              <a:rPr lang="de-DE" dirty="0">
                <a:latin typeface="UB Scala Sans" pitchFamily="2" charset="0"/>
              </a:rPr>
              <a:t>Sebastian Meisel M.A.</a:t>
            </a:r>
          </a:p>
          <a:p>
            <a:pPr marL="0" indent="0">
              <a:buNone/>
            </a:pPr>
            <a:r>
              <a:rPr lang="de-DE" b="1" dirty="0">
                <a:latin typeface="UB Scala Sans" pitchFamily="2" charset="0"/>
              </a:rPr>
              <a:t>	</a:t>
            </a:r>
            <a:r>
              <a:rPr lang="de-DE" i="1" dirty="0">
                <a:latin typeface="UB Scala Sans" pitchFamily="2" charset="0"/>
              </a:rPr>
              <a:t>Sprechstunde: Dienstag 13-14 Uhr o. nach </a:t>
            </a:r>
            <a:r>
              <a:rPr lang="de-DE" i="1" dirty="0" smtClean="0">
                <a:latin typeface="UB Scala Sans" pitchFamily="2" charset="0"/>
              </a:rPr>
              <a:t>Vereinbarung</a:t>
            </a:r>
          </a:p>
          <a:p>
            <a:pPr marL="0" indent="0">
              <a:buNone/>
            </a:pPr>
            <a:r>
              <a:rPr lang="de-DE" i="1" dirty="0">
                <a:latin typeface="UB Scala Sans" pitchFamily="2" charset="0"/>
              </a:rPr>
              <a:t>	</a:t>
            </a:r>
            <a:r>
              <a:rPr lang="de-DE" b="1" i="1" dirty="0" smtClean="0">
                <a:latin typeface="UB Scala Sans" pitchFamily="2" charset="0"/>
                <a:hlinkClick r:id="rId3"/>
              </a:rPr>
              <a:t>la.studienberatung.philosophie@uni-bamberg.de</a:t>
            </a:r>
            <a:r>
              <a:rPr lang="de-DE" b="1" i="1" dirty="0" smtClean="0">
                <a:latin typeface="UB Scala Sans" pitchFamily="2" charset="0"/>
              </a:rPr>
              <a:t> </a:t>
            </a:r>
            <a:endParaRPr lang="de-DE" b="1" i="1" dirty="0">
              <a:latin typeface="UB Scala Sans" pitchFamily="2" charset="0"/>
            </a:endParaRPr>
          </a:p>
          <a:p>
            <a:r>
              <a:rPr lang="de-DE" b="1" dirty="0" smtClean="0">
                <a:latin typeface="UB Scala Sans" pitchFamily="2" charset="0"/>
              </a:rPr>
              <a:t>Anerkennungen</a:t>
            </a:r>
            <a:r>
              <a:rPr lang="de-DE" b="1" dirty="0">
                <a:latin typeface="UB Scala Sans" pitchFamily="2" charset="0"/>
              </a:rPr>
              <a:t>:</a:t>
            </a:r>
          </a:p>
          <a:p>
            <a:pPr marL="457200" lvl="1" indent="0">
              <a:buNone/>
            </a:pPr>
            <a:r>
              <a:rPr lang="de-DE" dirty="0">
                <a:latin typeface="UB Scala Sans" pitchFamily="2" charset="0"/>
              </a:rPr>
              <a:t>	Dr. Martin Düchs</a:t>
            </a:r>
          </a:p>
          <a:p>
            <a:pPr marL="457200" lvl="1" indent="0">
              <a:buNone/>
            </a:pPr>
            <a:r>
              <a:rPr lang="de-DE" dirty="0">
                <a:latin typeface="UB Scala Sans" pitchFamily="2" charset="0"/>
              </a:rPr>
              <a:t>	</a:t>
            </a:r>
            <a:r>
              <a:rPr lang="de-DE" i="1" dirty="0">
                <a:latin typeface="UB Scala Sans" pitchFamily="2" charset="0"/>
              </a:rPr>
              <a:t>Sprechstunde: nach Vereinbarung, Raum U2/02.24</a:t>
            </a:r>
            <a:endParaRPr lang="de-DE" b="1" i="1" dirty="0">
              <a:latin typeface="UB Scala Sans" pitchFamily="2" charset="0"/>
            </a:endParaRPr>
          </a:p>
          <a:p>
            <a:pPr marL="57150" indent="0">
              <a:buNone/>
            </a:pPr>
            <a:r>
              <a:rPr lang="de-DE" b="1" i="1" dirty="0">
                <a:latin typeface="UB Scala Sans" pitchFamily="2" charset="0"/>
              </a:rPr>
              <a:t>	</a:t>
            </a:r>
            <a:r>
              <a:rPr lang="de-DE" sz="2000" b="1" i="1" dirty="0">
                <a:latin typeface="UB Scala Sans" pitchFamily="2" charset="0"/>
                <a:hlinkClick r:id="rId4"/>
              </a:rPr>
              <a:t>anerkennungen.philosophie@uni-bamberg.de</a:t>
            </a:r>
            <a:r>
              <a:rPr lang="de-DE" sz="2000" b="1" i="1" dirty="0">
                <a:latin typeface="UB Scala Sans" pitchFamily="2" charset="0"/>
              </a:rPr>
              <a:t> </a:t>
            </a:r>
          </a:p>
        </p:txBody>
      </p:sp>
    </p:spTree>
    <p:extLst>
      <p:ext uri="{BB962C8B-B14F-4D97-AF65-F5344CB8AC3E}">
        <p14:creationId xmlns:p14="http://schemas.microsoft.com/office/powerpoint/2010/main" val="2839578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UB Scala Sans" pitchFamily="2" charset="0"/>
              </a:rPr>
              <a:t>Philosophie – Inhaltliche Einführung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805579623"/>
              </p:ext>
            </p:extLst>
          </p:nvPr>
        </p:nvGraphicFramePr>
        <p:xfrm>
          <a:off x="395536" y="843558"/>
          <a:ext cx="8496944"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m 4"/>
          <p:cNvGraphicFramePr/>
          <p:nvPr>
            <p:extLst>
              <p:ext uri="{D42A27DB-BD31-4B8C-83A1-F6EECF244321}">
                <p14:modId xmlns:p14="http://schemas.microsoft.com/office/powerpoint/2010/main" val="556428083"/>
              </p:ext>
            </p:extLst>
          </p:nvPr>
        </p:nvGraphicFramePr>
        <p:xfrm>
          <a:off x="2555776" y="1779662"/>
          <a:ext cx="2232248" cy="1764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96768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UB Scala Sans" pitchFamily="2" charset="0"/>
              </a:rPr>
              <a:t>Studienkonzept</a:t>
            </a:r>
          </a:p>
        </p:txBody>
      </p:sp>
      <p:graphicFrame>
        <p:nvGraphicFramePr>
          <p:cNvPr id="4" name="Diagramm 3"/>
          <p:cNvGraphicFramePr/>
          <p:nvPr>
            <p:extLst>
              <p:ext uri="{D42A27DB-BD31-4B8C-83A1-F6EECF244321}">
                <p14:modId xmlns:p14="http://schemas.microsoft.com/office/powerpoint/2010/main" val="2518390233"/>
              </p:ext>
            </p:extLst>
          </p:nvPr>
        </p:nvGraphicFramePr>
        <p:xfrm>
          <a:off x="323528" y="1131590"/>
          <a:ext cx="8352928"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20972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UB Scala Sans" pitchFamily="2" charset="0"/>
              </a:rPr>
              <a:t>Aufbau des Studiums - Grundlagenmodule</a:t>
            </a:r>
          </a:p>
        </p:txBody>
      </p:sp>
      <p:sp>
        <p:nvSpPr>
          <p:cNvPr id="3" name="Inhaltsplatzhalter 2"/>
          <p:cNvSpPr>
            <a:spLocks noGrp="1"/>
          </p:cNvSpPr>
          <p:nvPr>
            <p:ph idx="1"/>
          </p:nvPr>
        </p:nvSpPr>
        <p:spPr>
          <a:xfrm>
            <a:off x="827584" y="843558"/>
            <a:ext cx="7467600" cy="4104456"/>
          </a:xfrm>
        </p:spPr>
        <p:txBody>
          <a:bodyPr/>
          <a:lstStyle/>
          <a:p>
            <a:endParaRPr lang="de-DE" sz="1800" dirty="0">
              <a:latin typeface="UB Scala Sans" pitchFamily="2" charset="0"/>
            </a:endParaRPr>
          </a:p>
          <a:p>
            <a:r>
              <a:rPr lang="de-DE" sz="2400" dirty="0">
                <a:latin typeface="UB Scala Sans" pitchFamily="2" charset="0"/>
              </a:rPr>
              <a:t>Aufbau der Module nicht konsekutiv!</a:t>
            </a:r>
          </a:p>
          <a:p>
            <a:pPr marL="0" indent="0">
              <a:buNone/>
            </a:pPr>
            <a:endParaRPr lang="de-DE" b="1" dirty="0">
              <a:latin typeface="UB Scala Sans" pitchFamily="2" charset="0"/>
            </a:endParaRPr>
          </a:p>
          <a:p>
            <a:r>
              <a:rPr lang="de-DE" b="1" dirty="0">
                <a:latin typeface="UB Scala Sans" pitchFamily="2" charset="0"/>
              </a:rPr>
              <a:t>Basismodul 1 </a:t>
            </a:r>
            <a:r>
              <a:rPr lang="de-DE" dirty="0">
                <a:latin typeface="UB Scala Sans" pitchFamily="2" charset="0"/>
              </a:rPr>
              <a:t>(10 Punkte)</a:t>
            </a:r>
          </a:p>
          <a:p>
            <a:endParaRPr lang="de-DE" sz="900" dirty="0">
              <a:latin typeface="UB Scala Sans" pitchFamily="2" charset="0"/>
            </a:endParaRPr>
          </a:p>
          <a:p>
            <a:pPr lvl="2">
              <a:buFont typeface="Wingdings" panose="05000000000000000000" pitchFamily="2" charset="2"/>
              <a:buChar char="Ø"/>
            </a:pPr>
            <a:r>
              <a:rPr lang="de-DE" dirty="0">
                <a:latin typeface="UB Scala Sans" pitchFamily="2" charset="0"/>
              </a:rPr>
              <a:t>V „Einführung in die Philosophie“  </a:t>
            </a:r>
            <a:r>
              <a:rPr lang="de-DE" sz="1300" i="1" dirty="0">
                <a:latin typeface="UB Scala Sans" pitchFamily="2" charset="0"/>
              </a:rPr>
              <a:t>(immer im </a:t>
            </a:r>
            <a:r>
              <a:rPr lang="de-DE" sz="1300" i="1" dirty="0" err="1">
                <a:latin typeface="UB Scala Sans" pitchFamily="2" charset="0"/>
              </a:rPr>
              <a:t>WiSe</a:t>
            </a:r>
            <a:r>
              <a:rPr lang="de-DE" sz="1300" i="1" dirty="0">
                <a:latin typeface="UB Scala Sans" pitchFamily="2" charset="0"/>
              </a:rPr>
              <a:t>!)</a:t>
            </a:r>
            <a:endParaRPr lang="de-DE" sz="1300" dirty="0">
              <a:latin typeface="UB Scala Sans" pitchFamily="2" charset="0"/>
            </a:endParaRPr>
          </a:p>
          <a:p>
            <a:pPr lvl="2">
              <a:buFont typeface="Wingdings" panose="05000000000000000000" pitchFamily="2" charset="2"/>
              <a:buChar char="Ø"/>
            </a:pPr>
            <a:r>
              <a:rPr lang="de-DE" dirty="0">
                <a:latin typeface="UB Scala Sans" pitchFamily="2" charset="0"/>
              </a:rPr>
              <a:t>S „Einführung in die (formale) Logik“ </a:t>
            </a:r>
            <a:r>
              <a:rPr lang="de-DE" sz="1400" i="1" dirty="0">
                <a:latin typeface="UB Scala Sans" pitchFamily="2" charset="0"/>
              </a:rPr>
              <a:t>(immer im </a:t>
            </a:r>
            <a:r>
              <a:rPr lang="de-DE" sz="1400" i="1" dirty="0" err="1">
                <a:latin typeface="UB Scala Sans" pitchFamily="2" charset="0"/>
              </a:rPr>
              <a:t>SoSe</a:t>
            </a:r>
            <a:r>
              <a:rPr lang="de-DE" sz="1400" i="1" dirty="0">
                <a:latin typeface="UB Scala Sans" pitchFamily="2" charset="0"/>
              </a:rPr>
              <a:t>!)</a:t>
            </a:r>
            <a:endParaRPr lang="de-DE" dirty="0">
              <a:latin typeface="UB Scala Sans" pitchFamily="2" charset="0"/>
            </a:endParaRPr>
          </a:p>
          <a:p>
            <a:pPr lvl="2">
              <a:buFont typeface="Wingdings" panose="05000000000000000000" pitchFamily="2" charset="2"/>
              <a:buChar char="Ø"/>
            </a:pPr>
            <a:r>
              <a:rPr lang="de-DE" dirty="0">
                <a:latin typeface="UB Scala Sans" pitchFamily="2" charset="0"/>
              </a:rPr>
              <a:t>S „Essayschreibwerkstatt“</a:t>
            </a:r>
          </a:p>
          <a:p>
            <a:pPr lvl="2">
              <a:buFont typeface="Wingdings" panose="05000000000000000000" pitchFamily="2" charset="2"/>
              <a:buChar char="Ø"/>
            </a:pPr>
            <a:endParaRPr lang="de-DE" sz="900" dirty="0">
              <a:latin typeface="UB Scala Sans" pitchFamily="2" charset="0"/>
            </a:endParaRPr>
          </a:p>
          <a:p>
            <a:pPr marL="914400" lvl="2" indent="0">
              <a:buNone/>
            </a:pPr>
            <a:r>
              <a:rPr lang="de-DE" b="1" i="1" dirty="0">
                <a:latin typeface="UB Scala Sans" pitchFamily="2" charset="0"/>
              </a:rPr>
              <a:t>Prüfung: Portfolio aus einem Vorlesungsessay zum Logikseminar sowie drei Essays von 1.500 – 2.500 Wörtern im Essaykurs (weitere Infos dort)</a:t>
            </a:r>
          </a:p>
          <a:p>
            <a:pPr lvl="1">
              <a:buFont typeface="Wingdings" panose="05000000000000000000" pitchFamily="2" charset="2"/>
              <a:buChar char="Ø"/>
            </a:pPr>
            <a:endParaRPr lang="de-DE" dirty="0">
              <a:latin typeface="UB Scala Sans" pitchFamily="2" charset="0"/>
            </a:endParaRPr>
          </a:p>
        </p:txBody>
      </p:sp>
    </p:spTree>
    <p:extLst>
      <p:ext uri="{BB962C8B-B14F-4D97-AF65-F5344CB8AC3E}">
        <p14:creationId xmlns:p14="http://schemas.microsoft.com/office/powerpoint/2010/main" val="263669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UB Scala Sans" pitchFamily="2" charset="0"/>
              </a:rPr>
              <a:t>Aufbau des Studiums - Grundlagenmodule</a:t>
            </a:r>
          </a:p>
        </p:txBody>
      </p:sp>
      <p:sp>
        <p:nvSpPr>
          <p:cNvPr id="3" name="Inhaltsplatzhalter 2"/>
          <p:cNvSpPr>
            <a:spLocks noGrp="1"/>
          </p:cNvSpPr>
          <p:nvPr>
            <p:ph idx="1"/>
          </p:nvPr>
        </p:nvSpPr>
        <p:spPr>
          <a:xfrm>
            <a:off x="827584" y="843558"/>
            <a:ext cx="7467600" cy="4104456"/>
          </a:xfrm>
        </p:spPr>
        <p:txBody>
          <a:bodyPr/>
          <a:lstStyle/>
          <a:p>
            <a:pPr marL="0" indent="0">
              <a:buNone/>
            </a:pPr>
            <a:endParaRPr lang="de-DE" sz="2400" dirty="0">
              <a:latin typeface="UB Scala Sans" pitchFamily="2" charset="0"/>
            </a:endParaRPr>
          </a:p>
          <a:p>
            <a:pPr marL="0" indent="0">
              <a:buNone/>
            </a:pPr>
            <a:endParaRPr lang="de-DE" b="1" dirty="0">
              <a:latin typeface="UB Scala Sans" pitchFamily="2" charset="0"/>
            </a:endParaRPr>
          </a:p>
          <a:p>
            <a:r>
              <a:rPr lang="de-DE" b="1" dirty="0">
                <a:latin typeface="UB Scala Sans" pitchFamily="2" charset="0"/>
              </a:rPr>
              <a:t>Basismodul Lehramt 1 </a:t>
            </a:r>
            <a:r>
              <a:rPr lang="de-DE" dirty="0">
                <a:latin typeface="UB Scala Sans" pitchFamily="2" charset="0"/>
              </a:rPr>
              <a:t>(10 Punkte) </a:t>
            </a:r>
            <a:r>
              <a:rPr lang="de-DE" dirty="0">
                <a:latin typeface="UB Scala Sans" pitchFamily="2" charset="0"/>
                <a:sym typeface="Wingdings" panose="05000000000000000000" pitchFamily="2" charset="2"/>
              </a:rPr>
              <a:t> </a:t>
            </a:r>
            <a:r>
              <a:rPr lang="de-DE" dirty="0" smtClean="0">
                <a:latin typeface="UB Scala Sans" pitchFamily="2" charset="0"/>
                <a:sym typeface="Wingdings" panose="05000000000000000000" pitchFamily="2" charset="2"/>
              </a:rPr>
              <a:t>Alle Lehramts-studiengänge </a:t>
            </a:r>
            <a:r>
              <a:rPr lang="de-DE" dirty="0">
                <a:latin typeface="UB Scala Sans" pitchFamily="2" charset="0"/>
                <a:sym typeface="Wingdings" panose="05000000000000000000" pitchFamily="2" charset="2"/>
              </a:rPr>
              <a:t>und Erweiterungsstudium Ethik</a:t>
            </a:r>
          </a:p>
          <a:p>
            <a:endParaRPr lang="de-DE" dirty="0">
              <a:latin typeface="UB Scala Sans" pitchFamily="2" charset="0"/>
            </a:endParaRPr>
          </a:p>
          <a:p>
            <a:pPr lvl="2">
              <a:buFont typeface="Wingdings" panose="05000000000000000000" pitchFamily="2" charset="2"/>
              <a:buChar char="Ø"/>
            </a:pPr>
            <a:r>
              <a:rPr lang="de-DE" dirty="0">
                <a:latin typeface="UB Scala Sans" pitchFamily="2" charset="0"/>
              </a:rPr>
              <a:t>V „Einführung in die Philosophie“  </a:t>
            </a:r>
            <a:r>
              <a:rPr lang="de-DE" sz="1300" i="1" dirty="0">
                <a:latin typeface="UB Scala Sans" pitchFamily="2" charset="0"/>
              </a:rPr>
              <a:t>(immer im </a:t>
            </a:r>
            <a:r>
              <a:rPr lang="de-DE" sz="1300" i="1" dirty="0" err="1">
                <a:latin typeface="UB Scala Sans" pitchFamily="2" charset="0"/>
              </a:rPr>
              <a:t>WiSe</a:t>
            </a:r>
            <a:r>
              <a:rPr lang="de-DE" sz="1300" i="1" dirty="0">
                <a:latin typeface="UB Scala Sans" pitchFamily="2" charset="0"/>
              </a:rPr>
              <a:t>!)</a:t>
            </a:r>
            <a:endParaRPr lang="de-DE" sz="1300" dirty="0">
              <a:latin typeface="UB Scala Sans" pitchFamily="2" charset="0"/>
            </a:endParaRPr>
          </a:p>
          <a:p>
            <a:pPr lvl="2">
              <a:buFont typeface="Wingdings" panose="05000000000000000000" pitchFamily="2" charset="2"/>
              <a:buChar char="Ø"/>
            </a:pPr>
            <a:r>
              <a:rPr lang="de-DE" dirty="0">
                <a:latin typeface="UB Scala Sans" pitchFamily="2" charset="0"/>
              </a:rPr>
              <a:t>S „Essayschreibwerkstatt“</a:t>
            </a:r>
          </a:p>
          <a:p>
            <a:pPr marL="914400" lvl="2" indent="0">
              <a:buNone/>
            </a:pPr>
            <a:endParaRPr lang="de-DE" dirty="0">
              <a:latin typeface="UB Scala Sans" pitchFamily="2" charset="0"/>
            </a:endParaRPr>
          </a:p>
          <a:p>
            <a:pPr marL="914400" lvl="2" indent="0">
              <a:buNone/>
            </a:pPr>
            <a:r>
              <a:rPr lang="de-DE" b="1" i="1" dirty="0">
                <a:latin typeface="UB Scala Sans" pitchFamily="2" charset="0"/>
              </a:rPr>
              <a:t>Prüfung: Portfolio aus drei Essays von 1.500 – 2.500 Wörtern im Essaykurs (weitere Infos dort)</a:t>
            </a:r>
          </a:p>
          <a:p>
            <a:pPr lvl="1">
              <a:buFont typeface="Wingdings" panose="05000000000000000000" pitchFamily="2" charset="2"/>
              <a:buChar char="Ø"/>
            </a:pPr>
            <a:endParaRPr lang="de-DE" dirty="0">
              <a:latin typeface="UB Scala Sans" pitchFamily="2" charset="0"/>
            </a:endParaRPr>
          </a:p>
        </p:txBody>
      </p:sp>
    </p:spTree>
    <p:extLst>
      <p:ext uri="{BB962C8B-B14F-4D97-AF65-F5344CB8AC3E}">
        <p14:creationId xmlns:p14="http://schemas.microsoft.com/office/powerpoint/2010/main" val="1148174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7494"/>
            <a:ext cx="7550224" cy="857250"/>
          </a:xfrm>
        </p:spPr>
        <p:txBody>
          <a:bodyPr/>
          <a:lstStyle/>
          <a:p>
            <a:r>
              <a:rPr lang="de-DE" dirty="0">
                <a:latin typeface="UB Scala Sans" pitchFamily="2" charset="0"/>
              </a:rPr>
              <a:t>Aufbau des Studiums - Grundlagenmodule</a:t>
            </a:r>
          </a:p>
        </p:txBody>
      </p:sp>
      <p:sp>
        <p:nvSpPr>
          <p:cNvPr id="3" name="Inhaltsplatzhalter 2"/>
          <p:cNvSpPr>
            <a:spLocks noGrp="1"/>
          </p:cNvSpPr>
          <p:nvPr>
            <p:ph idx="1"/>
          </p:nvPr>
        </p:nvSpPr>
        <p:spPr>
          <a:xfrm>
            <a:off x="395536" y="1059582"/>
            <a:ext cx="8208912" cy="3060340"/>
          </a:xfrm>
        </p:spPr>
        <p:txBody>
          <a:bodyPr/>
          <a:lstStyle/>
          <a:p>
            <a:pPr marL="0" indent="0">
              <a:buNone/>
            </a:pPr>
            <a:endParaRPr lang="de-DE" sz="1800" b="1" dirty="0">
              <a:latin typeface="UB Scala Sans" pitchFamily="2" charset="0"/>
            </a:endParaRPr>
          </a:p>
          <a:p>
            <a:r>
              <a:rPr lang="de-DE" sz="1800" b="1" dirty="0">
                <a:latin typeface="UB Scala Sans" pitchFamily="2" charset="0"/>
              </a:rPr>
              <a:t>Basismodul 2</a:t>
            </a:r>
            <a:r>
              <a:rPr lang="de-DE" sz="1800" dirty="0">
                <a:latin typeface="UB Scala Sans" pitchFamily="2" charset="0"/>
              </a:rPr>
              <a:t> </a:t>
            </a:r>
            <a:r>
              <a:rPr lang="de-DE" sz="1800" b="1" dirty="0">
                <a:latin typeface="UB Scala Sans" pitchFamily="2" charset="0"/>
              </a:rPr>
              <a:t>„Praktische Philosophie“ </a:t>
            </a:r>
            <a:r>
              <a:rPr lang="de-DE" sz="1800" dirty="0">
                <a:latin typeface="UB Scala Sans" pitchFamily="2" charset="0"/>
              </a:rPr>
              <a:t>(10 Punkte)</a:t>
            </a:r>
            <a:endParaRPr lang="de-DE" sz="1800" b="1" dirty="0">
              <a:latin typeface="UB Scala Sans" pitchFamily="2" charset="0"/>
            </a:endParaRPr>
          </a:p>
          <a:p>
            <a:pPr lvl="1">
              <a:buFont typeface="Wingdings" panose="05000000000000000000" pitchFamily="2" charset="2"/>
              <a:buChar char="Ø"/>
            </a:pPr>
            <a:r>
              <a:rPr lang="de-DE" sz="1800" i="1" dirty="0">
                <a:latin typeface="UB Scala Sans" pitchFamily="2" charset="0"/>
              </a:rPr>
              <a:t>Vorlesung zum Thema Praktische Philosophie</a:t>
            </a:r>
          </a:p>
          <a:p>
            <a:pPr lvl="1">
              <a:buFont typeface="Wingdings" panose="05000000000000000000" pitchFamily="2" charset="2"/>
              <a:buChar char="Ø"/>
            </a:pPr>
            <a:r>
              <a:rPr lang="de-DE" sz="1800" i="1" dirty="0">
                <a:latin typeface="UB Scala Sans" pitchFamily="2" charset="0"/>
              </a:rPr>
              <a:t>Seminar zum Thema Praktische Philosophie</a:t>
            </a:r>
          </a:p>
          <a:p>
            <a:pPr lvl="1">
              <a:buFont typeface="Wingdings" panose="05000000000000000000" pitchFamily="2" charset="2"/>
              <a:buChar char="Ø"/>
            </a:pPr>
            <a:r>
              <a:rPr lang="de-DE" sz="1800" i="1" dirty="0">
                <a:latin typeface="UB Scala Sans" pitchFamily="2" charset="0"/>
              </a:rPr>
              <a:t>Lektüregespräch s. Lektüreliste (Modulhandbuch)</a:t>
            </a:r>
          </a:p>
          <a:p>
            <a:pPr marL="457200" lvl="1" indent="0">
              <a:buNone/>
            </a:pPr>
            <a:endParaRPr lang="de-DE" sz="1800" i="1" dirty="0">
              <a:latin typeface="UB Scala Sans" pitchFamily="2" charset="0"/>
            </a:endParaRPr>
          </a:p>
          <a:p>
            <a:pPr>
              <a:buFont typeface="Arial" panose="020B0604020202020204" pitchFamily="34" charset="0"/>
              <a:buChar char="•"/>
            </a:pPr>
            <a:r>
              <a:rPr lang="de-DE" sz="1800" b="1" dirty="0">
                <a:latin typeface="UB Scala Sans" pitchFamily="2" charset="0"/>
              </a:rPr>
              <a:t>Basismodul 3 „Theoretische Philosophie“ </a:t>
            </a:r>
            <a:r>
              <a:rPr lang="de-DE" sz="1800" dirty="0">
                <a:latin typeface="UB Scala Sans" pitchFamily="2" charset="0"/>
              </a:rPr>
              <a:t>(10 Punkte)</a:t>
            </a:r>
          </a:p>
          <a:p>
            <a:pPr lvl="1">
              <a:buFont typeface="Wingdings" panose="05000000000000000000" pitchFamily="2" charset="2"/>
              <a:buChar char="Ø"/>
            </a:pPr>
            <a:r>
              <a:rPr lang="de-DE" sz="1800" i="1" dirty="0">
                <a:latin typeface="UB Scala Sans" pitchFamily="2" charset="0"/>
              </a:rPr>
              <a:t>Aufbau siehe BM 2 </a:t>
            </a:r>
          </a:p>
          <a:p>
            <a:pPr marL="914400" lvl="2" indent="0">
              <a:buNone/>
            </a:pPr>
            <a:endParaRPr lang="de-DE" sz="1000" i="1" dirty="0">
              <a:latin typeface="UB Scala Sans" pitchFamily="2" charset="0"/>
            </a:endParaRPr>
          </a:p>
          <a:p>
            <a:pPr>
              <a:buFont typeface="Arial" panose="020B0604020202020204" pitchFamily="34" charset="0"/>
              <a:buChar char="•"/>
            </a:pPr>
            <a:r>
              <a:rPr lang="de-DE" sz="1800" b="1" dirty="0">
                <a:latin typeface="UB Scala Sans" pitchFamily="2" charset="0"/>
              </a:rPr>
              <a:t>Basismodul 4 „Philosophische Anthropologie“ </a:t>
            </a:r>
            <a:r>
              <a:rPr lang="de-DE" sz="1800" dirty="0">
                <a:latin typeface="UB Scala Sans" pitchFamily="2" charset="0"/>
              </a:rPr>
              <a:t>(10 Punkte)</a:t>
            </a:r>
          </a:p>
          <a:p>
            <a:pPr lvl="1">
              <a:buFont typeface="Wingdings" panose="05000000000000000000" pitchFamily="2" charset="2"/>
              <a:buChar char="Ø"/>
            </a:pPr>
            <a:r>
              <a:rPr lang="de-DE" sz="1800" i="1" dirty="0">
                <a:latin typeface="UB Scala Sans" pitchFamily="2" charset="0"/>
              </a:rPr>
              <a:t>Aufbau siehe BM 2 </a:t>
            </a:r>
          </a:p>
        </p:txBody>
      </p:sp>
    </p:spTree>
    <p:extLst>
      <p:ext uri="{BB962C8B-B14F-4D97-AF65-F5344CB8AC3E}">
        <p14:creationId xmlns:p14="http://schemas.microsoft.com/office/powerpoint/2010/main" val="91779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7494"/>
            <a:ext cx="7550224" cy="857250"/>
          </a:xfrm>
        </p:spPr>
        <p:txBody>
          <a:bodyPr/>
          <a:lstStyle/>
          <a:p>
            <a:r>
              <a:rPr lang="de-DE" dirty="0">
                <a:latin typeface="UB Scala Sans" pitchFamily="2" charset="0"/>
              </a:rPr>
              <a:t>Aufbau des Studiums - Grundlagenmodule</a:t>
            </a:r>
          </a:p>
        </p:txBody>
      </p:sp>
      <p:sp>
        <p:nvSpPr>
          <p:cNvPr id="3" name="Inhaltsplatzhalter 2"/>
          <p:cNvSpPr>
            <a:spLocks noGrp="1"/>
          </p:cNvSpPr>
          <p:nvPr>
            <p:ph idx="1"/>
          </p:nvPr>
        </p:nvSpPr>
        <p:spPr>
          <a:xfrm>
            <a:off x="395536" y="1059582"/>
            <a:ext cx="8208912" cy="3060340"/>
          </a:xfrm>
        </p:spPr>
        <p:txBody>
          <a:bodyPr/>
          <a:lstStyle/>
          <a:p>
            <a:pPr marL="0" indent="0">
              <a:buNone/>
            </a:pPr>
            <a:endParaRPr lang="de-DE" sz="1800" b="1" dirty="0">
              <a:latin typeface="UB Scala Sans" pitchFamily="2" charset="0"/>
            </a:endParaRPr>
          </a:p>
          <a:p>
            <a:pPr marL="0" indent="0">
              <a:buNone/>
            </a:pPr>
            <a:endParaRPr lang="de-DE" sz="1800" b="1" dirty="0">
              <a:latin typeface="UB Scala Sans" pitchFamily="2" charset="0"/>
            </a:endParaRPr>
          </a:p>
          <a:p>
            <a:pPr marL="0" indent="0">
              <a:buNone/>
            </a:pPr>
            <a:endParaRPr lang="de-DE" sz="1800" b="1" dirty="0">
              <a:latin typeface="UB Scala Sans" pitchFamily="2" charset="0"/>
            </a:endParaRPr>
          </a:p>
          <a:p>
            <a:pPr marL="457200" lvl="1" indent="0">
              <a:buNone/>
            </a:pPr>
            <a:endParaRPr lang="de-DE" sz="1800" i="1" dirty="0">
              <a:latin typeface="UB Scala Sans" pitchFamily="2" charset="0"/>
            </a:endParaRPr>
          </a:p>
          <a:p>
            <a:pPr>
              <a:buFont typeface="Arial" panose="020B0604020202020204" pitchFamily="34" charset="0"/>
              <a:buChar char="•"/>
            </a:pPr>
            <a:r>
              <a:rPr lang="de-DE" sz="1800" b="1" dirty="0">
                <a:latin typeface="UB Scala Sans" pitchFamily="2" charset="0"/>
              </a:rPr>
              <a:t>Basismodul Lehramt 2: Religionsphilosophie </a:t>
            </a:r>
            <a:r>
              <a:rPr lang="de-DE" sz="1800" dirty="0">
                <a:latin typeface="UB Scala Sans" pitchFamily="2" charset="0"/>
              </a:rPr>
              <a:t>(ein Pro- und ein Hauptseminar zum Thema Religionsphilosophie; 10 </a:t>
            </a:r>
            <a:r>
              <a:rPr lang="de-DE" sz="1800" dirty="0" smtClean="0">
                <a:latin typeface="UB Scala Sans" pitchFamily="2" charset="0"/>
              </a:rPr>
              <a:t>Punkte für zwei Essays)</a:t>
            </a:r>
            <a:endParaRPr lang="de-DE" sz="1800" dirty="0">
              <a:latin typeface="UB Scala Sans" pitchFamily="2" charset="0"/>
            </a:endParaRPr>
          </a:p>
          <a:p>
            <a:pPr>
              <a:buFont typeface="Arial" panose="020B0604020202020204" pitchFamily="34" charset="0"/>
              <a:buChar char="•"/>
            </a:pPr>
            <a:endParaRPr lang="de-DE" sz="1800" b="1" dirty="0">
              <a:latin typeface="UB Scala Sans" pitchFamily="2" charset="0"/>
            </a:endParaRPr>
          </a:p>
          <a:p>
            <a:pPr>
              <a:buFont typeface="Arial" panose="020B0604020202020204" pitchFamily="34" charset="0"/>
              <a:buChar char="•"/>
            </a:pPr>
            <a:r>
              <a:rPr lang="de-DE" sz="1800" b="1" dirty="0">
                <a:latin typeface="UB Scala Sans" pitchFamily="2" charset="0"/>
              </a:rPr>
              <a:t>Basismodul Lehramt 3: Fachdidaktik </a:t>
            </a:r>
            <a:r>
              <a:rPr lang="de-DE" sz="1800" dirty="0" smtClean="0">
                <a:latin typeface="UB Scala Sans" pitchFamily="2" charset="0"/>
              </a:rPr>
              <a:t>(</a:t>
            </a:r>
            <a:r>
              <a:rPr lang="de-DE" sz="1800" i="1" dirty="0" smtClean="0">
                <a:latin typeface="UB Scala Sans" pitchFamily="2" charset="0"/>
              </a:rPr>
              <a:t>ein</a:t>
            </a:r>
            <a:r>
              <a:rPr lang="de-DE" sz="1800" dirty="0" smtClean="0">
                <a:latin typeface="UB Scala Sans" pitchFamily="2" charset="0"/>
              </a:rPr>
              <a:t> Seminar, 6 </a:t>
            </a:r>
            <a:r>
              <a:rPr lang="de-DE" sz="1800" dirty="0">
                <a:latin typeface="UB Scala Sans" pitchFamily="2" charset="0"/>
              </a:rPr>
              <a:t>Punkte)</a:t>
            </a:r>
          </a:p>
        </p:txBody>
      </p:sp>
    </p:spTree>
    <p:extLst>
      <p:ext uri="{BB962C8B-B14F-4D97-AF65-F5344CB8AC3E}">
        <p14:creationId xmlns:p14="http://schemas.microsoft.com/office/powerpoint/2010/main" val="3324104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
            <a:ext cx="9144000" cy="4511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0922255"/>
      </p:ext>
    </p:extLst>
  </p:cSld>
  <p:clrMapOvr>
    <a:masterClrMapping/>
  </p:clrMapOvr>
</p:sld>
</file>

<file path=ppt/theme/theme1.xml><?xml version="1.0" encoding="utf-8"?>
<a:theme xmlns:a="http://schemas.openxmlformats.org/drawingml/2006/main" name="16zu9_Vorlage_Lehre_deutsch">
  <a:themeElements>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16zu9_Vorlage_Lehre_deutsch</Template>
  <TotalTime>0</TotalTime>
  <Words>731</Words>
  <Application>Microsoft Office PowerPoint</Application>
  <PresentationFormat>Bildschirmpräsentation (16:9)</PresentationFormat>
  <Paragraphs>153</Paragraphs>
  <Slides>15</Slides>
  <Notes>10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15</vt:i4>
      </vt:variant>
    </vt:vector>
  </HeadingPairs>
  <TitlesOfParts>
    <vt:vector size="24" baseType="lpstr">
      <vt:lpstr>Arial</vt:lpstr>
      <vt:lpstr>Calibri</vt:lpstr>
      <vt:lpstr>Cambria</vt:lpstr>
      <vt:lpstr>Symbol</vt:lpstr>
      <vt:lpstr>Times New Roman</vt:lpstr>
      <vt:lpstr>UB Scala</vt:lpstr>
      <vt:lpstr>UB Scala Sans</vt:lpstr>
      <vt:lpstr>Wingdings</vt:lpstr>
      <vt:lpstr>16zu9_Vorlage_Lehre_deutsch</vt:lpstr>
      <vt:lpstr>Studieneinführung für Erstsemester SoSe 2020</vt:lpstr>
      <vt:lpstr>PowerPoint-Präsentation</vt:lpstr>
      <vt:lpstr>Philosophie – Inhaltliche Einführung</vt:lpstr>
      <vt:lpstr>Studienkonzept</vt:lpstr>
      <vt:lpstr>Aufbau des Studiums - Grundlagenmodule</vt:lpstr>
      <vt:lpstr>Aufbau des Studiums - Grundlagenmodule</vt:lpstr>
      <vt:lpstr>Aufbau des Studiums - Grundlagenmodule</vt:lpstr>
      <vt:lpstr>Aufbau des Studiums - Grundlagenmodule</vt:lpstr>
      <vt:lpstr>PowerPoint-Präsentation</vt:lpstr>
      <vt:lpstr>Aufbau des Studiums </vt:lpstr>
      <vt:lpstr>PowerPoint-Präsentation</vt:lpstr>
      <vt:lpstr>PowerPoint-Präsentation</vt:lpstr>
      <vt:lpstr>Was tue ich, wenn ich Leistungen für ein Modul erbracht habe?</vt:lpstr>
      <vt:lpstr>Anerkennung anderer Studienleistungen  </vt:lpstr>
      <vt:lpstr>PowerPoint-Präsentation</vt:lpstr>
    </vt:vector>
  </TitlesOfParts>
  <Company>Uni-Bamberg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Vorlesung:  Einführung in die Philosophie</dc:title>
  <dc:creator>Marko J. Fuchs</dc:creator>
  <cp:lastModifiedBy>Fuchs, Marko</cp:lastModifiedBy>
  <cp:revision>483</cp:revision>
  <cp:lastPrinted>2016-02-18T09:13:59Z</cp:lastPrinted>
  <dcterms:created xsi:type="dcterms:W3CDTF">2016-10-23T19:11:13Z</dcterms:created>
  <dcterms:modified xsi:type="dcterms:W3CDTF">2020-04-08T10:08:09Z</dcterms:modified>
</cp:coreProperties>
</file>