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794500" cy="9931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6" d="100"/>
          <a:sy n="126" d="100"/>
        </p:scale>
        <p:origin x="119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D3A3E2-277D-58D9-C362-4972EA9B0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C5A5E6C-FE85-6A68-5383-B48010286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A9C1C-8A98-4CAE-A358-D74FFD83C0BF}" type="datetimeFigureOut">
              <a:rPr lang="de-DE" smtClean="0"/>
              <a:t>22.04.2026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F60F20A-E9C9-AF75-C381-2269AEF87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24E05FB-6E9D-80EE-7A1B-19D61661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1028C-89BD-4ECF-8A27-F197043B78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3142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8BFC9FE-73EE-8A65-3F8E-5AE72926E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3FBE5BC-8E92-76FF-5E69-75ABA1F97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0BE39AE-A074-7264-E7CC-42CFD3BCEF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2A9C1C-8A98-4CAE-A358-D74FFD83C0BF}" type="datetimeFigureOut">
              <a:rPr lang="de-DE" smtClean="0"/>
              <a:t>22.04.2026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29A1E31-2005-7234-1530-1EE9EB38EE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1BD68A0-2929-05B4-C41E-A617CF88E8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A1028C-89BD-4ECF-8A27-F197043B78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059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4B982837-CB3A-89F2-ADB1-36F560214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altLang="de-DE">
                <a:solidFill>
                  <a:srgbClr val="0045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Betriebsausflug unter dem Motto </a:t>
            </a:r>
            <a:r>
              <a:rPr lang="de-DE"/>
              <a:t>„Mir bleim daham“ am 19.05.2026 </a:t>
            </a:r>
            <a:endParaRPr lang="de-DE" altLang="de-DE" dirty="0">
              <a:solidFill>
                <a:srgbClr val="0045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8798737-AC52-9C49-5C0E-0D3D813935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361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0E4CC908-5880-3686-B94E-473492AD9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solidFill>
                  <a:schemeClr val="accent5">
                    <a:lumMod val="20000"/>
                    <a:lumOff val="80000"/>
                  </a:schemeClr>
                </a:solidFill>
              </a:rPr>
              <a:t>Allgemein</a:t>
            </a:r>
            <a:endParaRPr lang="de-DE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E5B485D-8AA7-CFA5-3C58-46A70E55FD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290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D484227F-2828-2F88-EBDE-201C6BCBB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solidFill>
                  <a:schemeClr val="accent5">
                    <a:lumMod val="20000"/>
                    <a:lumOff val="80000"/>
                  </a:schemeClr>
                </a:solidFill>
              </a:rPr>
              <a:t>Stadtführungen ab 08:00 Uhr</a:t>
            </a:r>
            <a:endParaRPr lang="de-DE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07D25D36-BAC3-36E4-0EE0-BC6847448F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52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BB7F4024-1B2A-1016-6AF0-21172CA9E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de-DE"/>
            </a:br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C9E1E5A-D4CE-A5D4-5A94-EF71345584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026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1C3363D5-CAC9-DC61-B502-EEF2B7D02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de-DE"/>
            </a:br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F5648366-CC55-0452-09FA-6573BBC698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251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B65AEF7D-A9E1-B4C1-2005-6E305D7F1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de-DE"/>
            </a:br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F5636FD-60B3-D3FC-C57E-2ECC5A0CB6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533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1D08DD56-E14D-7DEE-F97D-CC64092F6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de-DE"/>
            </a:br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2827ACE-6594-61A6-9743-71EB479229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726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CAD03B6E-3B0C-A304-C294-95E15CC84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de-DE"/>
            </a:br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E15C5E24-720A-C8FB-B192-A6F17E7100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108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CA50E0E7-1695-8F42-D77D-E9B586875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7. Bamberg als Filmkulisse</a:t>
            </a:r>
            <a:br>
              <a:rPr lang="de-DE"/>
            </a:br>
            <a:br>
              <a:rPr lang="de-DE" b="1">
                <a:latin typeface="Arial" panose="020B0604020202020204" pitchFamily="34" charset="0"/>
              </a:rPr>
            </a:br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F382C0D-B122-FC2E-8DB6-07558E53C4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10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9ED3CA7A-EE1B-5463-2E77-8EF7B39BA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de-DE"/>
            </a:br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7B8CFB1C-1F39-8F5F-DC7A-FAC780B7FF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081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C208512E-22E4-3A5B-F2E7-B0DF85E9E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20000"/>
              </a:spcBef>
            </a:pPr>
            <a:r>
              <a:rPr lang="de-DE" sz="2200" b="1" i="0" u="none" strike="noStrike">
                <a:solidFill>
                  <a:srgbClr val="000000"/>
                </a:solidFill>
                <a:effectLst/>
              </a:rPr>
              <a:t>Mittagspause ab 12:00 Uhr</a:t>
            </a:r>
            <a:br>
              <a:rPr lang="de-DE" sz="2200"/>
            </a:br>
            <a:r>
              <a:rPr lang="de-DE" sz="22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Bamberg gibt es zahlreiche gastronomische Angebote für jeden Geschmack. Auch die Mensa lädt zum Verweilen ein. Informieren Sie sich vorab, um die für Sie passende Option zu finden.</a:t>
            </a:r>
            <a:endParaRPr lang="de-DE" sz="2200" b="1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E80DE9F9-B1EC-01A4-55B6-8DB607ED7D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5658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B0E46EE7-CCEC-862A-0FE8-B8148216C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b="1">
                <a:solidFill>
                  <a:schemeClr val="tx1"/>
                </a:solidFill>
              </a:rPr>
              <a:t>Nachmittagsoptionen </a:t>
            </a:r>
            <a:br>
              <a:rPr lang="de-DE" b="1">
                <a:solidFill>
                  <a:schemeClr val="tx1"/>
                </a:solidFill>
              </a:rPr>
            </a:br>
            <a:r>
              <a:rPr lang="de-DE" b="1">
                <a:solidFill>
                  <a:schemeClr val="tx1"/>
                </a:solidFill>
              </a:rPr>
              <a:t>ab 14:00 Uhr bzw. 14:30 Uhr</a:t>
            </a:r>
            <a:endParaRPr lang="de-DE" b="1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3E0EB75C-A4B5-81C1-13F3-4C8F05BF8F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211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E6078B9E-7F74-24E2-9CC2-5E5AE8AE7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solidFill>
                  <a:srgbClr val="FFFFFF"/>
                </a:solidFill>
              </a:rPr>
              <a:t>1. ETA Hoffmann Theater</a:t>
            </a:r>
            <a:endParaRPr lang="de-DE" dirty="0">
              <a:solidFill>
                <a:srgbClr val="FFFFFF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459C2D5-93E2-EEA4-B320-578CB3D5C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2977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4E8C9380-B1DE-F5F1-4A88-62459D7A3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solidFill>
                  <a:srgbClr val="FFFFFF"/>
                </a:solidFill>
              </a:rPr>
              <a:t>2. Blockhelden Bamberg</a:t>
            </a:r>
            <a:br>
              <a:rPr lang="de-DE" kern="100">
                <a:effectLst/>
                <a:latin typeface="Arial" charset="0"/>
                <a:ea typeface="+mj-ea"/>
                <a:cs typeface="+mj-cs"/>
              </a:rPr>
            </a:br>
            <a:endParaRPr lang="de-DE" dirty="0">
              <a:latin typeface="Arial" charset="0"/>
              <a:ea typeface="+mj-ea"/>
              <a:cs typeface="+mj-cs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C9474D2-1F17-6CC0-79F2-19A35414EC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19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993AE1D3-15BE-8719-70B6-5B5069787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solidFill>
                  <a:srgbClr val="FFFFFF"/>
                </a:solidFill>
              </a:rPr>
              <a:t>3. Schlenkerla</a:t>
            </a:r>
            <a:br>
              <a:rPr lang="de-DE" kern="100">
                <a:solidFill>
                  <a:srgbClr val="FFFFFF"/>
                </a:solidFill>
                <a:effectLst/>
              </a:rPr>
            </a:br>
            <a:endParaRPr lang="de-DE" dirty="0">
              <a:solidFill>
                <a:srgbClr val="FFFFFF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B3DC3A53-C802-B2C4-18B9-864807D1C3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2443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E85A2F07-4017-C915-92FD-F90C6C289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solidFill>
                  <a:schemeClr val="accent5">
                    <a:lumMod val="20000"/>
                    <a:lumOff val="80000"/>
                  </a:schemeClr>
                </a:solidFill>
              </a:rPr>
              <a:t>4. Weyermann® Welt der Spezialmalze</a:t>
            </a:r>
            <a:endParaRPr lang="de-DE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B730E92-BDF0-50A2-087B-89A32EB57C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861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B0E86C16-7D70-DF0D-501D-F47824DE3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solidFill>
                  <a:schemeClr val="accent5">
                    <a:lumMod val="20000"/>
                    <a:lumOff val="80000"/>
                  </a:schemeClr>
                </a:solidFill>
              </a:rPr>
              <a:t>5. Lebenshilfe - RehaWe </a:t>
            </a:r>
            <a:endParaRPr lang="de-DE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43461F8-18CC-F05D-3639-42DF1AFCC2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2394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56B34CFD-8DFD-5412-3DE3-6E6154995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solidFill>
                  <a:schemeClr val="accent5">
                    <a:lumMod val="20000"/>
                    <a:lumOff val="80000"/>
                  </a:schemeClr>
                </a:solidFill>
              </a:rPr>
              <a:t>6. WIELAND</a:t>
            </a:r>
            <a:endParaRPr lang="de-DE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5C6C582-84E9-FD41-C911-03D81EBAE9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8154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76C09D2E-58FE-3B3C-BF1F-C4E26D500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solidFill>
                  <a:schemeClr val="accent5">
                    <a:lumMod val="20000"/>
                    <a:lumOff val="80000"/>
                  </a:schemeClr>
                </a:solidFill>
              </a:rPr>
              <a:t>7. Gärtnerei Dechant </a:t>
            </a:r>
            <a:endParaRPr lang="de-DE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0287803C-8191-EDAD-828B-A18A184299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426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4FDFFD8F-7702-666C-C301-37FBF7F45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>
                <a:solidFill>
                  <a:schemeClr val="accent5">
                    <a:lumMod val="20000"/>
                    <a:lumOff val="80000"/>
                  </a:schemeClr>
                </a:solidFill>
              </a:rPr>
              <a:t>8</a:t>
            </a:r>
            <a:r>
              <a:rPr lang="de-DE">
                <a:solidFill>
                  <a:schemeClr val="accent5">
                    <a:lumMod val="20000"/>
                    <a:lumOff val="80000"/>
                  </a:schemeClr>
                </a:solidFill>
              </a:rPr>
              <a:t>. </a:t>
            </a:r>
            <a:r>
              <a:rPr lang="de-DE" sz="2400">
                <a:solidFill>
                  <a:schemeClr val="accent5">
                    <a:lumMod val="20000"/>
                    <a:lumOff val="80000"/>
                  </a:schemeClr>
                </a:solidFill>
              </a:rPr>
              <a:t>Umweltstation Fuchsenwiese mit Kindern</a:t>
            </a:r>
            <a:endParaRPr lang="de-DE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DB4B13E-4436-643A-8BA9-085F881AC3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652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6C9EBF8F-0EE1-90D5-F69E-7D8E178A3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solidFill>
                  <a:srgbClr val="FFFFFF"/>
                </a:solidFill>
              </a:rPr>
              <a:t>Zusatzangebot</a:t>
            </a:r>
            <a:endParaRPr lang="de-DE" dirty="0">
              <a:solidFill>
                <a:srgbClr val="FFFFFF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6A34399B-C6C6-5071-1843-03308A2594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9662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>
            <a:extLst>
              <a:ext uri="{FF2B5EF4-FFF2-40B4-BE49-F238E27FC236}">
                <a16:creationId xmlns:a16="http://schemas.microsoft.com/office/drawing/2014/main" id="{D3A58BEA-0668-4BF6-766A-2B972C09E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>
                <a:solidFill>
                  <a:srgbClr val="FFFFFF"/>
                </a:solidFill>
              </a:rPr>
              <a:t>Anmeldestart ab 17.03.2026 </a:t>
            </a:r>
            <a:br>
              <a:rPr lang="de-DE">
                <a:solidFill>
                  <a:srgbClr val="FFFFFF"/>
                </a:solidFill>
              </a:rPr>
            </a:br>
            <a:r>
              <a:rPr lang="de-DE">
                <a:solidFill>
                  <a:srgbClr val="FFFFFF"/>
                </a:solidFill>
              </a:rPr>
              <a:t>über die Webseite des Personalrats</a:t>
            </a:r>
            <a:endParaRPr lang="de-DE" dirty="0">
              <a:solidFill>
                <a:srgbClr val="FFFFFF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9BBFBA7-09FD-4DB4-5ECB-0799422B05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695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Bildschirmpräsentation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6" baseType="lpstr">
      <vt:lpstr>Aptos</vt:lpstr>
      <vt:lpstr>Aptos Display</vt:lpstr>
      <vt:lpstr>Arial</vt:lpstr>
      <vt:lpstr>Office</vt:lpstr>
      <vt:lpstr>Betriebsausflug unter dem Motto „Mir bleim daham“ am 19.05.2026 </vt:lpstr>
      <vt:lpstr>Allgemein</vt:lpstr>
      <vt:lpstr>Stadtführungen ab 08:00 Uhr</vt:lpstr>
      <vt:lpstr> </vt:lpstr>
      <vt:lpstr> </vt:lpstr>
      <vt:lpstr> </vt:lpstr>
      <vt:lpstr> </vt:lpstr>
      <vt:lpstr> </vt:lpstr>
      <vt:lpstr>7. Bamberg als Filmkulisse  </vt:lpstr>
      <vt:lpstr> </vt:lpstr>
      <vt:lpstr>Mittagspause ab 12:00 Uhr In Bamberg gibt es zahlreiche gastronomische Angebote für jeden Geschmack. Auch die Mensa lädt zum Verweilen ein. Informieren Sie sich vorab, um die für Sie passende Option zu finden.</vt:lpstr>
      <vt:lpstr>Nachmittagsoptionen  ab 14:00 Uhr bzw. 14:30 Uhr</vt:lpstr>
      <vt:lpstr>1. ETA Hoffmann Theater</vt:lpstr>
      <vt:lpstr>2. Blockhelden Bamberg </vt:lpstr>
      <vt:lpstr>3. Schlenkerla </vt:lpstr>
      <vt:lpstr>4. Weyermann® Welt der Spezialmalze</vt:lpstr>
      <vt:lpstr>5. Lebenshilfe - RehaWe </vt:lpstr>
      <vt:lpstr>6. WIELAND</vt:lpstr>
      <vt:lpstr>7. Gärtnerei Dechant </vt:lpstr>
      <vt:lpstr>8. Umweltstation Fuchsenwiese mit Kindern</vt:lpstr>
      <vt:lpstr>Zusatzangebot</vt:lpstr>
      <vt:lpstr>Anmeldestart ab 17.03.2026  über die Webseite des Personalrats</vt:lpstr>
    </vt:vector>
  </TitlesOfParts>
  <Company>Uni Bamberg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Stahl, Franziska</dc:creator>
  <cp:lastModifiedBy>Stahl, Franziska</cp:lastModifiedBy>
  <cp:revision>1</cp:revision>
  <dcterms:created xsi:type="dcterms:W3CDTF">2026-04-22T09:47:01Z</dcterms:created>
  <dcterms:modified xsi:type="dcterms:W3CDTF">2026-04-22T09:47:33Z</dcterms:modified>
</cp:coreProperties>
</file>