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5" r:id="rId21"/>
    <p:sldId id="272" r:id="rId22"/>
    <p:sldId id="273" r:id="rId23"/>
    <p:sldId id="274" r:id="rId24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A8BBCC-C6CF-540F-88BD-85F29F05F2BA}" name="Meier, Marco" initials="MM" userId="S::marco.meier@uni-bamberg.de::dad023f0-0c0f-45b4-846e-e8ab0da954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F2F6"/>
    <a:srgbClr val="EBF6FF"/>
    <a:srgbClr val="E6EDF1"/>
    <a:srgbClr val="D4E6F0"/>
    <a:srgbClr val="00407A"/>
    <a:srgbClr val="2C588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1E7E9-51E5-41AC-BF0D-037C3009243E}" v="8" dt="2025-10-13T14:21:19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64277" autoAdjust="0"/>
  </p:normalViewPr>
  <p:slideViewPr>
    <p:cSldViewPr showGuides="1">
      <p:cViewPr varScale="1">
        <p:scale>
          <a:sx n="135" d="100"/>
          <a:sy n="135" d="100"/>
        </p:scale>
        <p:origin x="25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tmölle, Florian" userId="8d16f85c-a4ef-4043-8808-d0c75fa98aa3" providerId="ADAL" clId="{A5A986E4-9211-436C-BE53-B5432DEC7D7F}"/>
    <pc:docChg chg="undo custSel modSld">
      <pc:chgData name="Wintmölle, Florian" userId="8d16f85c-a4ef-4043-8808-d0c75fa98aa3" providerId="ADAL" clId="{A5A986E4-9211-436C-BE53-B5432DEC7D7F}" dt="2025-10-06T11:01:53.807" v="11317" actId="20577"/>
      <pc:docMkLst>
        <pc:docMk/>
      </pc:docMkLst>
      <pc:sldChg chg="modNotesTx">
        <pc:chgData name="Wintmölle, Florian" userId="8d16f85c-a4ef-4043-8808-d0c75fa98aa3" providerId="ADAL" clId="{A5A986E4-9211-436C-BE53-B5432DEC7D7F}" dt="2025-10-06T06:35:06.845" v="282" actId="20577"/>
        <pc:sldMkLst>
          <pc:docMk/>
          <pc:sldMk cId="0" sldId="256"/>
        </pc:sldMkLst>
      </pc:sldChg>
      <pc:sldChg chg="modSp mod modNotesTx">
        <pc:chgData name="Wintmölle, Florian" userId="8d16f85c-a4ef-4043-8808-d0c75fa98aa3" providerId="ADAL" clId="{A5A986E4-9211-436C-BE53-B5432DEC7D7F}" dt="2025-10-06T07:02:00.685" v="2355" actId="20577"/>
        <pc:sldMkLst>
          <pc:docMk/>
          <pc:sldMk cId="3423414944" sldId="258"/>
        </pc:sldMkLst>
        <pc:spChg chg="mod">
          <ac:chgData name="Wintmölle, Florian" userId="8d16f85c-a4ef-4043-8808-d0c75fa98aa3" providerId="ADAL" clId="{A5A986E4-9211-436C-BE53-B5432DEC7D7F}" dt="2025-10-06T06:45:20.206" v="304" actId="20577"/>
          <ac:spMkLst>
            <pc:docMk/>
            <pc:sldMk cId="3423414944" sldId="258"/>
            <ac:spMk id="10" creationId="{00000000-0000-0000-0000-000000000000}"/>
          </ac:spMkLst>
        </pc:spChg>
      </pc:sldChg>
      <pc:sldChg chg="modSp mod modNotesTx">
        <pc:chgData name="Wintmölle, Florian" userId="8d16f85c-a4ef-4043-8808-d0c75fa98aa3" providerId="ADAL" clId="{A5A986E4-9211-436C-BE53-B5432DEC7D7F}" dt="2025-10-06T07:07:41.771" v="3115" actId="20577"/>
        <pc:sldMkLst>
          <pc:docMk/>
          <pc:sldMk cId="2738614787" sldId="259"/>
        </pc:sldMkLst>
        <pc:spChg chg="mod">
          <ac:chgData name="Wintmölle, Florian" userId="8d16f85c-a4ef-4043-8808-d0c75fa98aa3" providerId="ADAL" clId="{A5A986E4-9211-436C-BE53-B5432DEC7D7F}" dt="2025-10-06T06:09:19.145" v="29" actId="1035"/>
          <ac:spMkLst>
            <pc:docMk/>
            <pc:sldMk cId="2738614787" sldId="259"/>
            <ac:spMk id="7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09:19.145" v="29" actId="1035"/>
          <ac:spMkLst>
            <pc:docMk/>
            <pc:sldMk cId="2738614787" sldId="259"/>
            <ac:spMk id="8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09:19.145" v="29" actId="1035"/>
          <ac:spMkLst>
            <pc:docMk/>
            <pc:sldMk cId="2738614787" sldId="259"/>
            <ac:spMk id="9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09:19.145" v="29" actId="1035"/>
          <ac:spMkLst>
            <pc:docMk/>
            <pc:sldMk cId="2738614787" sldId="259"/>
            <ac:spMk id="10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09:19.145" v="29" actId="1035"/>
          <ac:spMkLst>
            <pc:docMk/>
            <pc:sldMk cId="2738614787" sldId="259"/>
            <ac:spMk id="16" creationId="{00000000-0000-0000-0000-000000000000}"/>
          </ac:spMkLst>
        </pc:spChg>
        <pc:cxnChg chg="mod">
          <ac:chgData name="Wintmölle, Florian" userId="8d16f85c-a4ef-4043-8808-d0c75fa98aa3" providerId="ADAL" clId="{A5A986E4-9211-436C-BE53-B5432DEC7D7F}" dt="2025-10-06T06:09:19.145" v="29" actId="1035"/>
          <ac:cxnSpMkLst>
            <pc:docMk/>
            <pc:sldMk cId="2738614787" sldId="259"/>
            <ac:cxnSpMk id="17" creationId="{00000000-0000-0000-0000-000000000000}"/>
          </ac:cxnSpMkLst>
        </pc:cxnChg>
      </pc:sldChg>
      <pc:sldChg chg="modNotesTx">
        <pc:chgData name="Wintmölle, Florian" userId="8d16f85c-a4ef-4043-8808-d0c75fa98aa3" providerId="ADAL" clId="{A5A986E4-9211-436C-BE53-B5432DEC7D7F}" dt="2025-10-06T07:10:57.171" v="3503" actId="20577"/>
        <pc:sldMkLst>
          <pc:docMk/>
          <pc:sldMk cId="2764358632" sldId="260"/>
        </pc:sldMkLst>
      </pc:sldChg>
      <pc:sldChg chg="modNotesTx">
        <pc:chgData name="Wintmölle, Florian" userId="8d16f85c-a4ef-4043-8808-d0c75fa98aa3" providerId="ADAL" clId="{A5A986E4-9211-436C-BE53-B5432DEC7D7F}" dt="2025-10-06T07:20:20.879" v="4714" actId="20577"/>
        <pc:sldMkLst>
          <pc:docMk/>
          <pc:sldMk cId="3144207294" sldId="261"/>
        </pc:sldMkLst>
      </pc:sldChg>
      <pc:sldChg chg="modNotesTx">
        <pc:chgData name="Wintmölle, Florian" userId="8d16f85c-a4ef-4043-8808-d0c75fa98aa3" providerId="ADAL" clId="{A5A986E4-9211-436C-BE53-B5432DEC7D7F}" dt="2025-10-06T10:01:35.182" v="5903" actId="20577"/>
        <pc:sldMkLst>
          <pc:docMk/>
          <pc:sldMk cId="3144594280" sldId="262"/>
        </pc:sldMkLst>
      </pc:sldChg>
      <pc:sldChg chg="modNotesTx">
        <pc:chgData name="Wintmölle, Florian" userId="8d16f85c-a4ef-4043-8808-d0c75fa98aa3" providerId="ADAL" clId="{A5A986E4-9211-436C-BE53-B5432DEC7D7F}" dt="2025-10-06T10:12:15.003" v="6227" actId="20577"/>
        <pc:sldMkLst>
          <pc:docMk/>
          <pc:sldMk cId="1791144869" sldId="263"/>
        </pc:sldMkLst>
      </pc:sldChg>
      <pc:sldChg chg="modNotesTx">
        <pc:chgData name="Wintmölle, Florian" userId="8d16f85c-a4ef-4043-8808-d0c75fa98aa3" providerId="ADAL" clId="{A5A986E4-9211-436C-BE53-B5432DEC7D7F}" dt="2025-10-06T10:17:25.670" v="6619" actId="20577"/>
        <pc:sldMkLst>
          <pc:docMk/>
          <pc:sldMk cId="2032146198" sldId="264"/>
        </pc:sldMkLst>
      </pc:sldChg>
      <pc:sldChg chg="modNotesTx">
        <pc:chgData name="Wintmölle, Florian" userId="8d16f85c-a4ef-4043-8808-d0c75fa98aa3" providerId="ADAL" clId="{A5A986E4-9211-436C-BE53-B5432DEC7D7F}" dt="2025-10-06T10:27:15.934" v="7402" actId="20577"/>
        <pc:sldMkLst>
          <pc:docMk/>
          <pc:sldMk cId="797890804" sldId="265"/>
        </pc:sldMkLst>
      </pc:sldChg>
      <pc:sldChg chg="modNotesTx">
        <pc:chgData name="Wintmölle, Florian" userId="8d16f85c-a4ef-4043-8808-d0c75fa98aa3" providerId="ADAL" clId="{A5A986E4-9211-436C-BE53-B5432DEC7D7F}" dt="2025-10-06T10:30:31.812" v="7802" actId="20577"/>
        <pc:sldMkLst>
          <pc:docMk/>
          <pc:sldMk cId="3847017745" sldId="266"/>
        </pc:sldMkLst>
      </pc:sldChg>
      <pc:sldChg chg="modNotesTx">
        <pc:chgData name="Wintmölle, Florian" userId="8d16f85c-a4ef-4043-8808-d0c75fa98aa3" providerId="ADAL" clId="{A5A986E4-9211-436C-BE53-B5432DEC7D7F}" dt="2025-10-06T10:34:14.558" v="8197" actId="20577"/>
        <pc:sldMkLst>
          <pc:docMk/>
          <pc:sldMk cId="2872558854" sldId="267"/>
        </pc:sldMkLst>
      </pc:sldChg>
      <pc:sldChg chg="modNotesTx">
        <pc:chgData name="Wintmölle, Florian" userId="8d16f85c-a4ef-4043-8808-d0c75fa98aa3" providerId="ADAL" clId="{A5A986E4-9211-436C-BE53-B5432DEC7D7F}" dt="2025-10-06T10:40:42.594" v="8662" actId="5793"/>
        <pc:sldMkLst>
          <pc:docMk/>
          <pc:sldMk cId="2873017001" sldId="268"/>
        </pc:sldMkLst>
      </pc:sldChg>
      <pc:sldChg chg="modNotesTx">
        <pc:chgData name="Wintmölle, Florian" userId="8d16f85c-a4ef-4043-8808-d0c75fa98aa3" providerId="ADAL" clId="{A5A986E4-9211-436C-BE53-B5432DEC7D7F}" dt="2025-10-06T10:38:55.906" v="8544" actId="20577"/>
        <pc:sldMkLst>
          <pc:docMk/>
          <pc:sldMk cId="4088112114" sldId="269"/>
        </pc:sldMkLst>
      </pc:sldChg>
      <pc:sldChg chg="modNotesTx">
        <pc:chgData name="Wintmölle, Florian" userId="8d16f85c-a4ef-4043-8808-d0c75fa98aa3" providerId="ADAL" clId="{A5A986E4-9211-436C-BE53-B5432DEC7D7F}" dt="2025-10-06T10:43:51.276" v="9103" actId="20577"/>
        <pc:sldMkLst>
          <pc:docMk/>
          <pc:sldMk cId="3382901269" sldId="270"/>
        </pc:sldMkLst>
      </pc:sldChg>
      <pc:sldChg chg="modNotesTx">
        <pc:chgData name="Wintmölle, Florian" userId="8d16f85c-a4ef-4043-8808-d0c75fa98aa3" providerId="ADAL" clId="{A5A986E4-9211-436C-BE53-B5432DEC7D7F}" dt="2025-10-06T10:47:01.331" v="9376" actId="20577"/>
        <pc:sldMkLst>
          <pc:docMk/>
          <pc:sldMk cId="2045189859" sldId="271"/>
        </pc:sldMkLst>
      </pc:sldChg>
      <pc:sldChg chg="modNotesTx">
        <pc:chgData name="Wintmölle, Florian" userId="8d16f85c-a4ef-4043-8808-d0c75fa98aa3" providerId="ADAL" clId="{A5A986E4-9211-436C-BE53-B5432DEC7D7F}" dt="2025-10-06T10:52:01.920" v="9944" actId="20577"/>
        <pc:sldMkLst>
          <pc:docMk/>
          <pc:sldMk cId="1222079906" sldId="272"/>
        </pc:sldMkLst>
      </pc:sldChg>
      <pc:sldChg chg="modNotesTx">
        <pc:chgData name="Wintmölle, Florian" userId="8d16f85c-a4ef-4043-8808-d0c75fa98aa3" providerId="ADAL" clId="{A5A986E4-9211-436C-BE53-B5432DEC7D7F}" dt="2025-10-06T10:59:39.646" v="11056" actId="20577"/>
        <pc:sldMkLst>
          <pc:docMk/>
          <pc:sldMk cId="2267580579" sldId="273"/>
        </pc:sldMkLst>
      </pc:sldChg>
      <pc:sldChg chg="modSp mod modNotesTx">
        <pc:chgData name="Wintmölle, Florian" userId="8d16f85c-a4ef-4043-8808-d0c75fa98aa3" providerId="ADAL" clId="{A5A986E4-9211-436C-BE53-B5432DEC7D7F}" dt="2025-10-06T11:01:53.807" v="11317" actId="20577"/>
        <pc:sldMkLst>
          <pc:docMk/>
          <pc:sldMk cId="3778082185" sldId="274"/>
        </pc:sldMkLst>
        <pc:spChg chg="mod">
          <ac:chgData name="Wintmölle, Florian" userId="8d16f85c-a4ef-4043-8808-d0c75fa98aa3" providerId="ADAL" clId="{A5A986E4-9211-436C-BE53-B5432DEC7D7F}" dt="2025-10-06T10:52:34.839" v="9969" actId="20577"/>
          <ac:spMkLst>
            <pc:docMk/>
            <pc:sldMk cId="3778082185" sldId="274"/>
            <ac:spMk id="5" creationId="{00000000-0000-0000-0000-000000000000}"/>
          </ac:spMkLst>
        </pc:spChg>
      </pc:sldChg>
      <pc:sldChg chg="modNotesTx">
        <pc:chgData name="Wintmölle, Florian" userId="8d16f85c-a4ef-4043-8808-d0c75fa98aa3" providerId="ADAL" clId="{A5A986E4-9211-436C-BE53-B5432DEC7D7F}" dt="2025-10-06T10:49:48.307" v="9713" actId="20577"/>
        <pc:sldMkLst>
          <pc:docMk/>
          <pc:sldMk cId="3763363731" sldId="275"/>
        </pc:sldMkLst>
      </pc:sldChg>
      <pc:sldChg chg="addSp delSp modSp mod modNotesTx">
        <pc:chgData name="Wintmölle, Florian" userId="8d16f85c-a4ef-4043-8808-d0c75fa98aa3" providerId="ADAL" clId="{A5A986E4-9211-436C-BE53-B5432DEC7D7F}" dt="2025-10-06T06:55:32.877" v="1507" actId="20577"/>
        <pc:sldMkLst>
          <pc:docMk/>
          <pc:sldMk cId="322679010" sldId="276"/>
        </pc:sldMkLst>
        <pc:spChg chg="mod">
          <ac:chgData name="Wintmölle, Florian" userId="8d16f85c-a4ef-4043-8808-d0c75fa98aa3" providerId="ADAL" clId="{A5A986E4-9211-436C-BE53-B5432DEC7D7F}" dt="2025-10-06T06:45:15.064" v="303" actId="6549"/>
          <ac:spMkLst>
            <pc:docMk/>
            <pc:sldMk cId="322679010" sldId="276"/>
            <ac:spMk id="4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45:31.662" v="305" actId="20577"/>
          <ac:spMkLst>
            <pc:docMk/>
            <pc:sldMk cId="322679010" sldId="276"/>
            <ac:spMk id="6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45:41.600" v="306" actId="207"/>
          <ac:spMkLst>
            <pc:docMk/>
            <pc:sldMk cId="322679010" sldId="276"/>
            <ac:spMk id="7" creationId="{00000000-0000-0000-0000-000000000000}"/>
          </ac:spMkLst>
        </pc:spChg>
        <pc:spChg chg="mod">
          <ac:chgData name="Wintmölle, Florian" userId="8d16f85c-a4ef-4043-8808-d0c75fa98aa3" providerId="ADAL" clId="{A5A986E4-9211-436C-BE53-B5432DEC7D7F}" dt="2025-10-06T06:46:38.017" v="328" actId="20577"/>
          <ac:spMkLst>
            <pc:docMk/>
            <pc:sldMk cId="322679010" sldId="276"/>
            <ac:spMk id="9" creationId="{00000000-0000-0000-0000-000000000000}"/>
          </ac:spMkLst>
        </pc:spChg>
      </pc:sldChg>
    </pc:docChg>
  </pc:docChgLst>
  <pc:docChgLst>
    <pc:chgData name="Meier, Marco" userId="dad023f0-0c0f-45b4-846e-e8ab0da9542e" providerId="ADAL" clId="{A6B59AAA-439B-43C0-A5C6-7328F72844B5}"/>
    <pc:docChg chg="undo redo custSel delSld modSld">
      <pc:chgData name="Meier, Marco" userId="dad023f0-0c0f-45b4-846e-e8ab0da9542e" providerId="ADAL" clId="{A6B59AAA-439B-43C0-A5C6-7328F72844B5}" dt="2025-04-16T05:58:42.256" v="585" actId="6549"/>
      <pc:docMkLst>
        <pc:docMk/>
      </pc:docMkLst>
      <pc:sldChg chg="modSp mod">
        <pc:chgData name="Meier, Marco" userId="dad023f0-0c0f-45b4-846e-e8ab0da9542e" providerId="ADAL" clId="{A6B59AAA-439B-43C0-A5C6-7328F72844B5}" dt="2025-04-14T07:51:20.150" v="183" actId="6549"/>
        <pc:sldMkLst>
          <pc:docMk/>
          <pc:sldMk cId="2738614787" sldId="259"/>
        </pc:sldMkLst>
      </pc:sldChg>
      <pc:sldChg chg="modSp mod">
        <pc:chgData name="Meier, Marco" userId="dad023f0-0c0f-45b4-846e-e8ab0da9542e" providerId="ADAL" clId="{A6B59AAA-439B-43C0-A5C6-7328F72844B5}" dt="2025-04-16T05:58:42.256" v="585" actId="6549"/>
        <pc:sldMkLst>
          <pc:docMk/>
          <pc:sldMk cId="2032146198" sldId="264"/>
        </pc:sldMkLst>
      </pc:sldChg>
      <pc:sldChg chg="modSp mod">
        <pc:chgData name="Meier, Marco" userId="dad023f0-0c0f-45b4-846e-e8ab0da9542e" providerId="ADAL" clId="{A6B59AAA-439B-43C0-A5C6-7328F72844B5}" dt="2025-04-14T07:54:05.183" v="550" actId="404"/>
        <pc:sldMkLst>
          <pc:docMk/>
          <pc:sldMk cId="3847017745" sldId="266"/>
        </pc:sldMkLst>
      </pc:sldChg>
      <pc:sldChg chg="modSp mod">
        <pc:chgData name="Meier, Marco" userId="dad023f0-0c0f-45b4-846e-e8ab0da9542e" providerId="ADAL" clId="{A6B59AAA-439B-43C0-A5C6-7328F72844B5}" dt="2025-04-14T07:54:23.760" v="568" actId="6549"/>
        <pc:sldMkLst>
          <pc:docMk/>
          <pc:sldMk cId="2872558854" sldId="267"/>
        </pc:sldMkLst>
      </pc:sldChg>
      <pc:sldChg chg="modSp mod">
        <pc:chgData name="Meier, Marco" userId="dad023f0-0c0f-45b4-846e-e8ab0da9542e" providerId="ADAL" clId="{A6B59AAA-439B-43C0-A5C6-7328F72844B5}" dt="2025-04-14T07:55:05.327" v="570" actId="6549"/>
        <pc:sldMkLst>
          <pc:docMk/>
          <pc:sldMk cId="2873017001" sldId="268"/>
        </pc:sldMkLst>
      </pc:sldChg>
      <pc:sldChg chg="del">
        <pc:chgData name="Meier, Marco" userId="dad023f0-0c0f-45b4-846e-e8ab0da9542e" providerId="ADAL" clId="{A6B59AAA-439B-43C0-A5C6-7328F72844B5}" dt="2025-04-14T07:54:52.077" v="569" actId="47"/>
        <pc:sldMkLst>
          <pc:docMk/>
          <pc:sldMk cId="1943229788" sldId="277"/>
        </pc:sldMkLst>
      </pc:sldChg>
    </pc:docChg>
  </pc:docChgLst>
  <pc:docChgLst>
    <pc:chgData name="Wintmölle, Florian" userId="8d16f85c-a4ef-4043-8808-d0c75fa98aa3" providerId="ADAL" clId="{6F41E7E9-51E5-41AC-BF0D-037C3009243E}"/>
    <pc:docChg chg="undo custSel modSld">
      <pc:chgData name="Wintmölle, Florian" userId="8d16f85c-a4ef-4043-8808-d0c75fa98aa3" providerId="ADAL" clId="{6F41E7E9-51E5-41AC-BF0D-037C3009243E}" dt="2025-10-13T14:26:16.055" v="90" actId="20577"/>
      <pc:docMkLst>
        <pc:docMk/>
      </pc:docMkLst>
      <pc:sldChg chg="modNotesTx">
        <pc:chgData name="Wintmölle, Florian" userId="8d16f85c-a4ef-4043-8808-d0c75fa98aa3" providerId="ADAL" clId="{6F41E7E9-51E5-41AC-BF0D-037C3009243E}" dt="2025-10-13T14:05:10.298" v="0" actId="6549"/>
        <pc:sldMkLst>
          <pc:docMk/>
          <pc:sldMk cId="0" sldId="256"/>
        </pc:sldMkLst>
      </pc:sldChg>
      <pc:sldChg chg="modNotesTx">
        <pc:chgData name="Wintmölle, Florian" userId="8d16f85c-a4ef-4043-8808-d0c75fa98aa3" providerId="ADAL" clId="{6F41E7E9-51E5-41AC-BF0D-037C3009243E}" dt="2025-10-13T14:05:14.685" v="2" actId="6549"/>
        <pc:sldMkLst>
          <pc:docMk/>
          <pc:sldMk cId="3423414944" sldId="258"/>
        </pc:sldMkLst>
      </pc:sldChg>
      <pc:sldChg chg="modNotesTx">
        <pc:chgData name="Wintmölle, Florian" userId="8d16f85c-a4ef-4043-8808-d0c75fa98aa3" providerId="ADAL" clId="{6F41E7E9-51E5-41AC-BF0D-037C3009243E}" dt="2025-10-13T14:05:17.411" v="3" actId="6549"/>
        <pc:sldMkLst>
          <pc:docMk/>
          <pc:sldMk cId="2738614787" sldId="259"/>
        </pc:sldMkLst>
      </pc:sldChg>
      <pc:sldChg chg="modNotesTx">
        <pc:chgData name="Wintmölle, Florian" userId="8d16f85c-a4ef-4043-8808-d0c75fa98aa3" providerId="ADAL" clId="{6F41E7E9-51E5-41AC-BF0D-037C3009243E}" dt="2025-10-13T14:05:34.451" v="6" actId="6549"/>
        <pc:sldMkLst>
          <pc:docMk/>
          <pc:sldMk cId="2764358632" sldId="260"/>
        </pc:sldMkLst>
      </pc:sldChg>
      <pc:sldChg chg="modNotesTx">
        <pc:chgData name="Wintmölle, Florian" userId="8d16f85c-a4ef-4043-8808-d0c75fa98aa3" providerId="ADAL" clId="{6F41E7E9-51E5-41AC-BF0D-037C3009243E}" dt="2025-10-13T14:05:36.155" v="7" actId="6549"/>
        <pc:sldMkLst>
          <pc:docMk/>
          <pc:sldMk cId="3144207294" sldId="261"/>
        </pc:sldMkLst>
      </pc:sldChg>
      <pc:sldChg chg="modNotesTx">
        <pc:chgData name="Wintmölle, Florian" userId="8d16f85c-a4ef-4043-8808-d0c75fa98aa3" providerId="ADAL" clId="{6F41E7E9-51E5-41AC-BF0D-037C3009243E}" dt="2025-10-13T14:05:38.945" v="8" actId="6549"/>
        <pc:sldMkLst>
          <pc:docMk/>
          <pc:sldMk cId="3144594280" sldId="262"/>
        </pc:sldMkLst>
      </pc:sldChg>
      <pc:sldChg chg="modNotesTx">
        <pc:chgData name="Wintmölle, Florian" userId="8d16f85c-a4ef-4043-8808-d0c75fa98aa3" providerId="ADAL" clId="{6F41E7E9-51E5-41AC-BF0D-037C3009243E}" dt="2025-10-13T14:05:41.472" v="9" actId="6549"/>
        <pc:sldMkLst>
          <pc:docMk/>
          <pc:sldMk cId="1791144869" sldId="263"/>
        </pc:sldMkLst>
      </pc:sldChg>
      <pc:sldChg chg="modNotesTx">
        <pc:chgData name="Wintmölle, Florian" userId="8d16f85c-a4ef-4043-8808-d0c75fa98aa3" providerId="ADAL" clId="{6F41E7E9-51E5-41AC-BF0D-037C3009243E}" dt="2025-10-13T14:05:44.236" v="10" actId="6549"/>
        <pc:sldMkLst>
          <pc:docMk/>
          <pc:sldMk cId="2032146198" sldId="264"/>
        </pc:sldMkLst>
      </pc:sldChg>
      <pc:sldChg chg="modNotesTx">
        <pc:chgData name="Wintmölle, Florian" userId="8d16f85c-a4ef-4043-8808-d0c75fa98aa3" providerId="ADAL" clId="{6F41E7E9-51E5-41AC-BF0D-037C3009243E}" dt="2025-10-13T14:05:46.133" v="11" actId="6549"/>
        <pc:sldMkLst>
          <pc:docMk/>
          <pc:sldMk cId="797890804" sldId="265"/>
        </pc:sldMkLst>
      </pc:sldChg>
      <pc:sldChg chg="modNotesTx">
        <pc:chgData name="Wintmölle, Florian" userId="8d16f85c-a4ef-4043-8808-d0c75fa98aa3" providerId="ADAL" clId="{6F41E7E9-51E5-41AC-BF0D-037C3009243E}" dt="2025-10-13T14:05:52.287" v="12" actId="6549"/>
        <pc:sldMkLst>
          <pc:docMk/>
          <pc:sldMk cId="3847017745" sldId="266"/>
        </pc:sldMkLst>
      </pc:sldChg>
      <pc:sldChg chg="modNotesTx">
        <pc:chgData name="Wintmölle, Florian" userId="8d16f85c-a4ef-4043-8808-d0c75fa98aa3" providerId="ADAL" clId="{6F41E7E9-51E5-41AC-BF0D-037C3009243E}" dt="2025-10-13T14:05:54.887" v="13" actId="6549"/>
        <pc:sldMkLst>
          <pc:docMk/>
          <pc:sldMk cId="2872558854" sldId="267"/>
        </pc:sldMkLst>
      </pc:sldChg>
      <pc:sldChg chg="modNotesTx">
        <pc:chgData name="Wintmölle, Florian" userId="8d16f85c-a4ef-4043-8808-d0c75fa98aa3" providerId="ADAL" clId="{6F41E7E9-51E5-41AC-BF0D-037C3009243E}" dt="2025-10-13T14:06:01.753" v="15" actId="6549"/>
        <pc:sldMkLst>
          <pc:docMk/>
          <pc:sldMk cId="2873017001" sldId="268"/>
        </pc:sldMkLst>
      </pc:sldChg>
      <pc:sldChg chg="modNotesTx">
        <pc:chgData name="Wintmölle, Florian" userId="8d16f85c-a4ef-4043-8808-d0c75fa98aa3" providerId="ADAL" clId="{6F41E7E9-51E5-41AC-BF0D-037C3009243E}" dt="2025-10-13T14:05:58.831" v="14" actId="6549"/>
        <pc:sldMkLst>
          <pc:docMk/>
          <pc:sldMk cId="4088112114" sldId="269"/>
        </pc:sldMkLst>
      </pc:sldChg>
      <pc:sldChg chg="modNotesTx">
        <pc:chgData name="Wintmölle, Florian" userId="8d16f85c-a4ef-4043-8808-d0c75fa98aa3" providerId="ADAL" clId="{6F41E7E9-51E5-41AC-BF0D-037C3009243E}" dt="2025-10-13T14:06:03.722" v="16" actId="6549"/>
        <pc:sldMkLst>
          <pc:docMk/>
          <pc:sldMk cId="3382901269" sldId="270"/>
        </pc:sldMkLst>
      </pc:sldChg>
      <pc:sldChg chg="modSp mod modNotesTx">
        <pc:chgData name="Wintmölle, Florian" userId="8d16f85c-a4ef-4043-8808-d0c75fa98aa3" providerId="ADAL" clId="{6F41E7E9-51E5-41AC-BF0D-037C3009243E}" dt="2025-10-13T14:26:16.055" v="90" actId="20577"/>
        <pc:sldMkLst>
          <pc:docMk/>
          <pc:sldMk cId="2045189859" sldId="271"/>
        </pc:sldMkLst>
        <pc:spChg chg="mod">
          <ac:chgData name="Wintmölle, Florian" userId="8d16f85c-a4ef-4043-8808-d0c75fa98aa3" providerId="ADAL" clId="{6F41E7E9-51E5-41AC-BF0D-037C3009243E}" dt="2025-10-13T14:26:16.055" v="90" actId="20577"/>
          <ac:spMkLst>
            <pc:docMk/>
            <pc:sldMk cId="2045189859" sldId="271"/>
            <ac:spMk id="2" creationId="{00000000-0000-0000-0000-000000000000}"/>
          </ac:spMkLst>
        </pc:spChg>
      </pc:sldChg>
      <pc:sldChg chg="modNotesTx">
        <pc:chgData name="Wintmölle, Florian" userId="8d16f85c-a4ef-4043-8808-d0c75fa98aa3" providerId="ADAL" clId="{6F41E7E9-51E5-41AC-BF0D-037C3009243E}" dt="2025-10-13T14:06:13.253" v="19" actId="6549"/>
        <pc:sldMkLst>
          <pc:docMk/>
          <pc:sldMk cId="1222079906" sldId="272"/>
        </pc:sldMkLst>
      </pc:sldChg>
      <pc:sldChg chg="modNotesTx">
        <pc:chgData name="Wintmölle, Florian" userId="8d16f85c-a4ef-4043-8808-d0c75fa98aa3" providerId="ADAL" clId="{6F41E7E9-51E5-41AC-BF0D-037C3009243E}" dt="2025-10-13T14:06:29.289" v="20" actId="6549"/>
        <pc:sldMkLst>
          <pc:docMk/>
          <pc:sldMk cId="2267580579" sldId="273"/>
        </pc:sldMkLst>
      </pc:sldChg>
      <pc:sldChg chg="modNotesTx">
        <pc:chgData name="Wintmölle, Florian" userId="8d16f85c-a4ef-4043-8808-d0c75fa98aa3" providerId="ADAL" clId="{6F41E7E9-51E5-41AC-BF0D-037C3009243E}" dt="2025-10-13T14:06:31.859" v="21" actId="6549"/>
        <pc:sldMkLst>
          <pc:docMk/>
          <pc:sldMk cId="3778082185" sldId="274"/>
        </pc:sldMkLst>
      </pc:sldChg>
      <pc:sldChg chg="modNotesTx">
        <pc:chgData name="Wintmölle, Florian" userId="8d16f85c-a4ef-4043-8808-d0c75fa98aa3" providerId="ADAL" clId="{6F41E7E9-51E5-41AC-BF0D-037C3009243E}" dt="2025-10-13T14:06:09.902" v="18" actId="6549"/>
        <pc:sldMkLst>
          <pc:docMk/>
          <pc:sldMk cId="3763363731" sldId="275"/>
        </pc:sldMkLst>
      </pc:sldChg>
      <pc:sldChg chg="addSp delSp modSp mod modNotesTx">
        <pc:chgData name="Wintmölle, Florian" userId="8d16f85c-a4ef-4043-8808-d0c75fa98aa3" providerId="ADAL" clId="{6F41E7E9-51E5-41AC-BF0D-037C3009243E}" dt="2025-10-13T14:22:51.885" v="86" actId="1037"/>
        <pc:sldMkLst>
          <pc:docMk/>
          <pc:sldMk cId="322679010" sldId="276"/>
        </pc:sldMkLst>
        <pc:spChg chg="add mod">
          <ac:chgData name="Wintmölle, Florian" userId="8d16f85c-a4ef-4043-8808-d0c75fa98aa3" providerId="ADAL" clId="{6F41E7E9-51E5-41AC-BF0D-037C3009243E}" dt="2025-10-13T14:22:34.567" v="75" actId="207"/>
          <ac:spMkLst>
            <pc:docMk/>
            <pc:sldMk cId="322679010" sldId="276"/>
            <ac:spMk id="3" creationId="{80E19BAA-2F4B-6A9D-10C9-3DEDBEEA4EBD}"/>
          </ac:spMkLst>
        </pc:spChg>
        <pc:spChg chg="add">
          <ac:chgData name="Wintmölle, Florian" userId="8d16f85c-a4ef-4043-8808-d0c75fa98aa3" providerId="ADAL" clId="{6F41E7E9-51E5-41AC-BF0D-037C3009243E}" dt="2025-10-13T14:12:36.426" v="54"/>
          <ac:spMkLst>
            <pc:docMk/>
            <pc:sldMk cId="322679010" sldId="276"/>
            <ac:spMk id="8" creationId="{05AA1C44-C0A4-1DC2-A0B7-0534C2C2EEA6}"/>
          </ac:spMkLst>
        </pc:spChg>
        <pc:spChg chg="mod">
          <ac:chgData name="Wintmölle, Florian" userId="8d16f85c-a4ef-4043-8808-d0c75fa98aa3" providerId="ADAL" clId="{6F41E7E9-51E5-41AC-BF0D-037C3009243E}" dt="2025-10-13T14:09:32.178" v="51" actId="20577"/>
          <ac:spMkLst>
            <pc:docMk/>
            <pc:sldMk cId="322679010" sldId="276"/>
            <ac:spMk id="9" creationId="{00000000-0000-0000-0000-000000000000}"/>
          </ac:spMkLst>
        </pc:spChg>
        <pc:spChg chg="add">
          <ac:chgData name="Wintmölle, Florian" userId="8d16f85c-a4ef-4043-8808-d0c75fa98aa3" providerId="ADAL" clId="{6F41E7E9-51E5-41AC-BF0D-037C3009243E}" dt="2025-10-13T14:12:47.369" v="55"/>
          <ac:spMkLst>
            <pc:docMk/>
            <pc:sldMk cId="322679010" sldId="276"/>
            <ac:spMk id="10" creationId="{C281A5BA-689F-27AD-1BAC-4F091C4EB241}"/>
          </ac:spMkLst>
        </pc:spChg>
        <pc:spChg chg="add">
          <ac:chgData name="Wintmölle, Florian" userId="8d16f85c-a4ef-4043-8808-d0c75fa98aa3" providerId="ADAL" clId="{6F41E7E9-51E5-41AC-BF0D-037C3009243E}" dt="2025-10-13T14:19:29.467" v="60"/>
          <ac:spMkLst>
            <pc:docMk/>
            <pc:sldMk cId="322679010" sldId="276"/>
            <ac:spMk id="13" creationId="{0EC61489-724A-ECCA-6E33-7EFA8DD3668C}"/>
          </ac:spMkLst>
        </pc:spChg>
        <pc:picChg chg="add del mod">
          <ac:chgData name="Wintmölle, Florian" userId="8d16f85c-a4ef-4043-8808-d0c75fa98aa3" providerId="ADAL" clId="{6F41E7E9-51E5-41AC-BF0D-037C3009243E}" dt="2025-10-13T14:18:55.381" v="59" actId="21"/>
          <ac:picMkLst>
            <pc:docMk/>
            <pc:sldMk cId="322679010" sldId="276"/>
            <ac:picMk id="12" creationId="{19ADDD0F-934D-BFB3-1A68-10BB0041244F}"/>
          </ac:picMkLst>
        </pc:picChg>
        <pc:picChg chg="add del">
          <ac:chgData name="Wintmölle, Florian" userId="8d16f85c-a4ef-4043-8808-d0c75fa98aa3" providerId="ADAL" clId="{6F41E7E9-51E5-41AC-BF0D-037C3009243E}" dt="2025-10-13T14:06:54.784" v="31" actId="478"/>
          <ac:picMkLst>
            <pc:docMk/>
            <pc:sldMk cId="322679010" sldId="276"/>
            <ac:picMk id="14" creationId="{4BDD5122-9792-0DF0-B8FC-10C6CE4772CF}"/>
          </ac:picMkLst>
        </pc:picChg>
        <pc:picChg chg="add mod modCrop">
          <ac:chgData name="Wintmölle, Florian" userId="8d16f85c-a4ef-4043-8808-d0c75fa98aa3" providerId="ADAL" clId="{6F41E7E9-51E5-41AC-BF0D-037C3009243E}" dt="2025-10-13T14:22:51.885" v="86" actId="1037"/>
          <ac:picMkLst>
            <pc:docMk/>
            <pc:sldMk cId="322679010" sldId="276"/>
            <ac:picMk id="16" creationId="{C588B846-24AC-E538-74BF-CE54DDF93FA7}"/>
          </ac:picMkLst>
        </pc:picChg>
      </pc:sldChg>
    </pc:docChg>
  </pc:docChgLst>
  <pc:docChgLst>
    <pc:chgData name="Wintmölle, Florian" userId="8d16f85c-a4ef-4043-8808-d0c75fa98aa3" providerId="ADAL" clId="{93EB745D-CA76-4B4C-B6FB-933A4DD2F5BA}"/>
    <pc:docChg chg="modSld">
      <pc:chgData name="Wintmölle, Florian" userId="8d16f85c-a4ef-4043-8808-d0c75fa98aa3" providerId="ADAL" clId="{93EB745D-CA76-4B4C-B6FB-933A4DD2F5BA}" dt="2025-10-09T06:53:52.811" v="223" actId="6549"/>
      <pc:docMkLst>
        <pc:docMk/>
      </pc:docMkLst>
      <pc:sldChg chg="modNotesTx">
        <pc:chgData name="Wintmölle, Florian" userId="8d16f85c-a4ef-4043-8808-d0c75fa98aa3" providerId="ADAL" clId="{93EB745D-CA76-4B4C-B6FB-933A4DD2F5BA}" dt="2025-10-09T06:53:52.811" v="223" actId="6549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52D0631-C5DE-413A-B510-604E6825CD37}" type="datetimeFigureOut">
              <a:rPr lang="de-DE"/>
              <a:pPr>
                <a:defRPr/>
              </a:pPr>
              <a:t>13.10.2025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9002B4-CCFF-4AA8-B0DE-E3A2E9DE82F9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z="1600" baseline="0" dirty="0">
              <a:solidFill>
                <a:srgbClr val="000000"/>
              </a:solidFill>
              <a:latin typeface="UB Scala Sans" panose="02000503050000020003" pitchFamily="2" charset="0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56E275-90E4-46C2-B0F3-122FC08E4E32}" type="slidenum">
              <a:rPr lang="de-DE" altLang="de-DE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85893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7376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14238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8461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600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7112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458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8957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7657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625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è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8699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20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560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1935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082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712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584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7884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063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002B4-CCFF-4AA8-B0DE-E3A2E9DE82F9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9053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ub-cd-ppt-back01-1_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6680" y="81534"/>
            <a:ext cx="8930640" cy="49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680" y="267494"/>
            <a:ext cx="8930640" cy="1102519"/>
          </a:xfrm>
          <a:prstGeom prst="rect">
            <a:avLst/>
          </a:prstGeom>
          <a:solidFill>
            <a:srgbClr val="FFFFFF">
              <a:alpha val="90000"/>
            </a:srgbClr>
          </a:solidFill>
          <a:effectLst/>
        </p:spPr>
        <p:txBody>
          <a:bodyPr anchor="ctr"/>
          <a:lstStyle>
            <a:lvl1pPr>
              <a:defRPr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de-DE" dirty="0"/>
              <a:t>International Information Systems Management (Master)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" y="1584325"/>
            <a:ext cx="6689656" cy="1314450"/>
          </a:xfrm>
          <a:prstGeom prst="rect">
            <a:avLst/>
          </a:prstGeom>
          <a:solidFill>
            <a:srgbClr val="FFFFFF">
              <a:alpha val="90000"/>
            </a:srgbClr>
          </a:solidFill>
          <a:effectLst/>
        </p:spPr>
        <p:txBody>
          <a:bodyPr anchor="ctr"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Präsentation Einführungstage</a:t>
            </a:r>
          </a:p>
        </p:txBody>
      </p:sp>
      <p:pic>
        <p:nvPicPr>
          <p:cNvPr id="6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72" y="38695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7344816" cy="1102519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584325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8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353344"/>
            <a:ext cx="7344816" cy="26646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7" name="Gerade Verbindung 100"/>
          <p:cNvCxnSpPr/>
          <p:nvPr userDrawn="1"/>
        </p:nvCxnSpPr>
        <p:spPr>
          <a:xfrm>
            <a:off x="152400" y="4732338"/>
            <a:ext cx="8642350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5536" y="267494"/>
            <a:ext cx="7344816" cy="1102519"/>
          </a:xfrm>
          <a:prstGeom prst="rect">
            <a:avLst/>
          </a:prstGeom>
          <a:noFill/>
        </p:spPr>
        <p:txBody>
          <a:bodyPr anchor="ctr"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363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3"/>
          <p:cNvSpPr>
            <a:spLocks noChangeArrowheads="1"/>
          </p:cNvSpPr>
          <p:nvPr/>
        </p:nvSpPr>
        <p:spPr bwMode="auto">
          <a:xfrm>
            <a:off x="152400" y="4776788"/>
            <a:ext cx="67230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rgbClr val="00407A"/>
                </a:solidFill>
                <a:latin typeface="Arial" charset="0"/>
              </a:rPr>
              <a:t>International Information Systems</a:t>
            </a:r>
            <a:r>
              <a:rPr lang="de-DE" altLang="de-DE" sz="900" baseline="0" dirty="0">
                <a:solidFill>
                  <a:srgbClr val="00407A"/>
                </a:solidFill>
                <a:latin typeface="Arial" charset="0"/>
              </a:rPr>
              <a:t> Management (Master IISM) – Präsentation Facheinführung</a:t>
            </a:r>
            <a:endParaRPr lang="de-DE" altLang="de-DE" sz="900" dirty="0">
              <a:solidFill>
                <a:srgbClr val="00407A"/>
              </a:solidFill>
              <a:latin typeface="Arial" charset="0"/>
            </a:endParaRPr>
          </a:p>
        </p:txBody>
      </p:sp>
      <p:sp>
        <p:nvSpPr>
          <p:cNvPr id="102" name="Rectangle 23"/>
          <p:cNvSpPr>
            <a:spLocks noChangeArrowheads="1"/>
          </p:cNvSpPr>
          <p:nvPr/>
        </p:nvSpPr>
        <p:spPr bwMode="auto">
          <a:xfrm>
            <a:off x="7812088" y="4732338"/>
            <a:ext cx="106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t>S. </a:t>
            </a:r>
            <a:fld id="{7B219BB9-D585-412E-AA0B-3A176A3C7E03}" type="slidenum">
              <a:rPr lang="de-DE" altLang="de-DE" sz="900">
                <a:solidFill>
                  <a:srgbClr val="00407A"/>
                </a:solidFill>
                <a:latin typeface="Arial" panose="020B0604020202020204" pitchFamily="34" charset="0"/>
              </a:rPr>
              <a:pPr algn="r" eaLnBrk="1" hangingPunct="1"/>
              <a:t>‹Nr.›</a:t>
            </a:fld>
            <a:endParaRPr lang="de-DE" altLang="de-DE" sz="900">
              <a:solidFill>
                <a:srgbClr val="00407A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AutoShape 8"/>
          <p:cNvSpPr>
            <a:spLocks noChangeAspect="1" noChangeArrowheads="1"/>
          </p:cNvSpPr>
          <p:nvPr/>
        </p:nvSpPr>
        <p:spPr bwMode="auto">
          <a:xfrm>
            <a:off x="8172450" y="123825"/>
            <a:ext cx="849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8" name="Grafik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72" y="38695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ma-iism/ansprechperson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ma-iism/dokument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pruefungsam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-bamberg.de/pruefungsamt/flexnow/fn2ss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wi/studium/servicedeskw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-bamberg.de/ma-iism/ansprechperson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c.uni-bamberg.d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beratung.ma-iism@uni-bamberg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beratung.ma-iism@uni-bamberg.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ni-bamberg.de/ma-iis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abt-studium/aufgaben/pruefungs-studienordnungen/masterstudiengaenge/international-information-systems-manage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-bamberg.de/abt-studium/aufgaben/modulhandbuecher/wiai/modulhandbuecher-master-international-information-systems-managemen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abt-studium/aufgaben/modulhandbuecher/wiai/modulhandbuecher-master-international-information-systems-manageme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Information Systems Management</a:t>
            </a:r>
            <a:br>
              <a:rPr lang="en-US" dirty="0"/>
            </a:br>
            <a:r>
              <a:rPr lang="en-US" dirty="0"/>
              <a:t>Master (IISM MA)</a:t>
            </a:r>
          </a:p>
        </p:txBody>
      </p:sp>
      <p:pic>
        <p:nvPicPr>
          <p:cNvPr id="3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72" y="38695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8208912" cy="2664633"/>
          </a:xfrm>
        </p:spPr>
        <p:txBody>
          <a:bodyPr/>
          <a:lstStyle/>
          <a:p>
            <a:r>
              <a:rPr lang="de-DE" dirty="0"/>
              <a:t>Dauer</a:t>
            </a:r>
            <a:r>
              <a:rPr lang="en-US" dirty="0"/>
              <a:t> </a:t>
            </a:r>
            <a:r>
              <a:rPr lang="de-DE" b="1" dirty="0"/>
              <a:t>mindestens</a:t>
            </a:r>
            <a:r>
              <a:rPr lang="de-DE" dirty="0"/>
              <a:t> 4 Monate, </a:t>
            </a:r>
            <a:br>
              <a:rPr lang="de-DE" dirty="0"/>
            </a:br>
            <a:r>
              <a:rPr lang="de-DE" dirty="0"/>
              <a:t>bei Teilzeitstudierenden 8 Monate</a:t>
            </a:r>
          </a:p>
          <a:p>
            <a:r>
              <a:rPr lang="de-DE" dirty="0"/>
              <a:t>Der Praktikumsplatz sollte frühzeitig und eigenständig gefunden werden</a:t>
            </a:r>
          </a:p>
          <a:p>
            <a:r>
              <a:rPr lang="de-DE" dirty="0"/>
              <a:t>Falls Sie sich unsicher sind, ob das Praktikum die Anforderung erfüllt</a:t>
            </a:r>
            <a:r>
              <a:rPr lang="en-US" dirty="0"/>
              <a:t>, </a:t>
            </a:r>
            <a:r>
              <a:rPr lang="de-DE" dirty="0"/>
              <a:t>senden Sie die Stellenbeschreibung an die verantwortliche </a:t>
            </a:r>
            <a:r>
              <a:rPr lang="de-DE" dirty="0">
                <a:hlinkClick r:id="rId3"/>
              </a:rPr>
              <a:t>Fachstudienberatung</a:t>
            </a:r>
            <a:r>
              <a:rPr lang="de-DE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Pflichtpraktikum (1)</a:t>
            </a:r>
          </a:p>
        </p:txBody>
      </p:sp>
    </p:spTree>
    <p:extLst>
      <p:ext uri="{BB962C8B-B14F-4D97-AF65-F5344CB8AC3E}">
        <p14:creationId xmlns:p14="http://schemas.microsoft.com/office/powerpoint/2010/main" val="79789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8136904" cy="2664633"/>
          </a:xfrm>
        </p:spPr>
        <p:txBody>
          <a:bodyPr/>
          <a:lstStyle/>
          <a:p>
            <a:r>
              <a:rPr lang="de-DE" sz="2000" dirty="0"/>
              <a:t>Es gibt keine Noten, sondern bestanden/nicht bestanden</a:t>
            </a:r>
          </a:p>
          <a:p>
            <a:r>
              <a:rPr lang="de-DE" sz="2000" dirty="0"/>
              <a:t>Für die Bewertung senden Sie einen mindestens 4 seitigen </a:t>
            </a:r>
            <a:r>
              <a:rPr lang="de-DE" sz="2000" b="1" dirty="0"/>
              <a:t>Praktikumsbericht</a:t>
            </a:r>
            <a:r>
              <a:rPr lang="de-DE" sz="2000" dirty="0"/>
              <a:t> und das </a:t>
            </a:r>
            <a:r>
              <a:rPr lang="de-DE" sz="2000" b="1" dirty="0"/>
              <a:t>Praktikumszeugnis</a:t>
            </a:r>
            <a:r>
              <a:rPr lang="de-DE" sz="2000" dirty="0"/>
              <a:t> an die Fachstudienberatung</a:t>
            </a:r>
          </a:p>
          <a:p>
            <a:r>
              <a:rPr lang="de-DE" sz="2000" dirty="0"/>
              <a:t>Bericht und Zeugnis sollten Ihre ausgeführten Tätigkeiten, insbesondere im Bezug zum Management von Informationssystemen mit internationalem Kontext, beinhalten</a:t>
            </a:r>
          </a:p>
          <a:p>
            <a:r>
              <a:rPr lang="de-DE" sz="2000" dirty="0"/>
              <a:t>Für Formatvorgaben richten Sie sich an universitätsübliche Standards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Pflichtpraktikum (2)</a:t>
            </a:r>
          </a:p>
        </p:txBody>
      </p:sp>
    </p:spTree>
    <p:extLst>
      <p:ext uri="{BB962C8B-B14F-4D97-AF65-F5344CB8AC3E}">
        <p14:creationId xmlns:p14="http://schemas.microsoft.com/office/powerpoint/2010/main" val="384701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275606"/>
            <a:ext cx="8136904" cy="2742371"/>
          </a:xfrm>
        </p:spPr>
        <p:txBody>
          <a:bodyPr/>
          <a:lstStyle/>
          <a:p>
            <a:r>
              <a:rPr lang="de-DE" sz="1600" b="1" dirty="0"/>
              <a:t>Kann ich meine Werkstudententätigkeit anerkennen?</a:t>
            </a:r>
            <a:br>
              <a:rPr lang="de-DE" sz="1600" b="1" dirty="0"/>
            </a:br>
            <a:r>
              <a:rPr lang="de-DE" sz="1600" dirty="0"/>
              <a:t>&gt; Nein.</a:t>
            </a:r>
          </a:p>
          <a:p>
            <a:r>
              <a:rPr lang="de-DE" sz="1600" b="1" dirty="0"/>
              <a:t>Kann ich mein internationales Praktikum in Deutschland absolvieren?</a:t>
            </a:r>
            <a:br>
              <a:rPr lang="de-DE" sz="1600" dirty="0"/>
            </a:br>
            <a:r>
              <a:rPr lang="de-DE" sz="1600" dirty="0"/>
              <a:t>&gt; Nein. Bei begründetem Antrag und dem Nachweis einer vorliegenden Härte kann eine Ausnahme über den Prüfungsausschuss beantragt werden – das stellt aber eine Ausnahme da, mit der Sie nicht rechnen sollten. </a:t>
            </a:r>
          </a:p>
          <a:p>
            <a:r>
              <a:rPr lang="de-DE" sz="1600" b="1" dirty="0"/>
              <a:t>Kann ich ein bereits absolviertes Praktikum anerkennen?</a:t>
            </a:r>
            <a:br>
              <a:rPr lang="de-DE" sz="1600" dirty="0"/>
            </a:br>
            <a:r>
              <a:rPr lang="de-DE" sz="1600" dirty="0"/>
              <a:t>&gt; Nur wenn es im Vorstudium absolviert wurde und den Anforderungen an das internationale Praktikum entspricht. Bei einer Anerkennung und der Ausnahmegenehmigung müssen Sie trotzdem 12 ECTS durch andere Module erbringen.</a:t>
            </a:r>
            <a:endParaRPr lang="de-DE" sz="1600" b="1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Pflichtpraktikum - FAQ</a:t>
            </a:r>
          </a:p>
        </p:txBody>
      </p:sp>
    </p:spTree>
    <p:extLst>
      <p:ext uri="{BB962C8B-B14F-4D97-AF65-F5344CB8AC3E}">
        <p14:creationId xmlns:p14="http://schemas.microsoft.com/office/powerpoint/2010/main" val="287255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Falls Sie bereits wissen, dass Sie ein Pflichtpraktikum im Ausland </a:t>
            </a:r>
            <a:r>
              <a:rPr lang="de-DE" b="1" dirty="0"/>
              <a:t>nicht</a:t>
            </a:r>
            <a:r>
              <a:rPr lang="de-DE" dirty="0"/>
              <a:t> absolvieren möchten, empfehlen wir den </a:t>
            </a:r>
            <a:r>
              <a:rPr lang="de-DE" b="1" dirty="0"/>
              <a:t>Masterstudiengang Wirtschaftsinformatik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Dieser ist größtenteils deckungsgleich mit dem Masterstudiengang IISM.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Pflichtpraktikum (3)</a:t>
            </a:r>
          </a:p>
        </p:txBody>
      </p:sp>
    </p:spTree>
    <p:extLst>
      <p:ext uri="{BB962C8B-B14F-4D97-AF65-F5344CB8AC3E}">
        <p14:creationId xmlns:p14="http://schemas.microsoft.com/office/powerpoint/2010/main" val="408811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3096344" cy="2664633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Die </a:t>
            </a:r>
            <a:r>
              <a:rPr lang="de-DE" sz="1800" dirty="0">
                <a:hlinkClick r:id="rId3"/>
              </a:rPr>
              <a:t>Studien- und Fachprüfungsordnung</a:t>
            </a:r>
            <a:r>
              <a:rPr lang="de-DE" sz="1800" dirty="0"/>
              <a:t> enthält alle wichtigen Informationen zu Ihrem Studium. 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 weiteren Fragen: StuFPO!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-3" b="25561"/>
          <a:stretch/>
        </p:blipFill>
        <p:spPr>
          <a:xfrm>
            <a:off x="3275856" y="1203598"/>
            <a:ext cx="5726708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01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8352928" cy="2664633"/>
          </a:xfrm>
        </p:spPr>
        <p:txBody>
          <a:bodyPr/>
          <a:lstStyle/>
          <a:p>
            <a:r>
              <a:rPr lang="de-DE" sz="1800" dirty="0"/>
              <a:t>Selbstständige Prüfungsanmeldung erforderlich</a:t>
            </a:r>
          </a:p>
          <a:p>
            <a:r>
              <a:rPr lang="de-DE" sz="1800" dirty="0"/>
              <a:t>Jede Prüfung wird in der Regel in jedem Semester angeboten</a:t>
            </a:r>
          </a:p>
          <a:p>
            <a:r>
              <a:rPr lang="de-DE" sz="1800" dirty="0"/>
              <a:t>Klausuren: am Ende eines jeden Semesters</a:t>
            </a:r>
          </a:p>
          <a:p>
            <a:r>
              <a:rPr lang="de-DE" sz="1800" dirty="0"/>
              <a:t>Prüfungsterminplan der letzten Semester kann zur Studienplanung herangezogen werden</a:t>
            </a:r>
          </a:p>
          <a:p>
            <a:r>
              <a:rPr lang="de-DE" sz="1800" dirty="0"/>
              <a:t>Der Anmeldezeitrum wird auf der Seite des Prüfungsamtes bekanntgegeben:</a:t>
            </a:r>
            <a:br>
              <a:rPr lang="de-DE" sz="1800" dirty="0"/>
            </a:br>
            <a:r>
              <a:rPr lang="de-DE" sz="1800" dirty="0">
                <a:hlinkClick r:id="rId3"/>
              </a:rPr>
              <a:t>https://www.uni-bamberg.de/pruefungsamt/</a:t>
            </a:r>
            <a:endParaRPr lang="de-DE" sz="1800" dirty="0"/>
          </a:p>
          <a:p>
            <a:r>
              <a:rPr lang="de-DE" sz="1800" dirty="0"/>
              <a:t>Die Anmeldung erfolgt über FlexNow:</a:t>
            </a:r>
            <a:br>
              <a:rPr lang="de-DE" sz="1800" dirty="0"/>
            </a:br>
            <a:r>
              <a:rPr lang="de-DE" sz="1800" dirty="0">
                <a:hlinkClick r:id="rId4"/>
              </a:rPr>
              <a:t>https://www.uni-bamberg.de/pruefungsamt/flexnow/fn2sss/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Studienbegleitende Prüfungen</a:t>
            </a:r>
          </a:p>
        </p:txBody>
      </p:sp>
    </p:spTree>
    <p:extLst>
      <p:ext uri="{BB962C8B-B14F-4D97-AF65-F5344CB8AC3E}">
        <p14:creationId xmlns:p14="http://schemas.microsoft.com/office/powerpoint/2010/main" val="338290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Prüfungen können beliebig oft wiederholt werden</a:t>
            </a:r>
          </a:p>
          <a:p>
            <a:r>
              <a:rPr lang="de-DE" sz="1800" dirty="0"/>
              <a:t>Prüfungsinhalte beziehen sich auf das Semester, in dem die Veranstaltung das letzte Mal angeboten wurde</a:t>
            </a:r>
          </a:p>
          <a:p>
            <a:r>
              <a:rPr lang="de-DE" sz="1800" dirty="0"/>
              <a:t>Auch zu nicht-bestandenen Prüfungen müssen Sie sich selbstständig erneut anmelden, um die Prüfung zu wiederholen</a:t>
            </a:r>
          </a:p>
          <a:p>
            <a:r>
              <a:rPr lang="de-DE" sz="1800" dirty="0"/>
              <a:t>Die Masterarbeit kann nur einmal wiederholt werden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Wiederholung von Prüfungen</a:t>
            </a:r>
          </a:p>
        </p:txBody>
      </p:sp>
    </p:spTree>
    <p:extLst>
      <p:ext uri="{BB962C8B-B14F-4D97-AF65-F5344CB8AC3E}">
        <p14:creationId xmlns:p14="http://schemas.microsoft.com/office/powerpoint/2010/main" val="20451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Falls Auflagen erfüllt werden müssen: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In den ersten zwei Fachsemestern!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Ansonsten: Automatische Exmatrikulation…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Auflagen</a:t>
            </a:r>
          </a:p>
        </p:txBody>
      </p:sp>
    </p:spTree>
    <p:extLst>
      <p:ext uri="{BB962C8B-B14F-4D97-AF65-F5344CB8AC3E}">
        <p14:creationId xmlns:p14="http://schemas.microsoft.com/office/powerpoint/2010/main" val="376336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 Anlaufstelle, bei allgemeinen Fragen zum Studium oder Bescheinigungen:</a:t>
            </a:r>
            <a:br>
              <a:rPr lang="de-DE" dirty="0"/>
            </a:br>
            <a:r>
              <a:rPr lang="de-DE" dirty="0">
                <a:hlinkClick r:id="rId3"/>
              </a:rPr>
              <a:t>Servicedesk WI</a:t>
            </a:r>
            <a:r>
              <a:rPr lang="de-DE" dirty="0"/>
              <a:t> (Tim Kipphan)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Bei spezifischen Fragen zum IISM Studium, für Fragen zum Praktikum oder die Anerkennung vom Praktikum:</a:t>
            </a:r>
            <a:br>
              <a:rPr lang="de-DE" dirty="0"/>
            </a:br>
            <a:r>
              <a:rPr lang="de-DE" dirty="0">
                <a:hlinkClick r:id="rId4"/>
              </a:rPr>
              <a:t>Fachstudienberatung</a:t>
            </a:r>
            <a:r>
              <a:rPr lang="de-DE" dirty="0"/>
              <a:t> (Marco Meier)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Ansprechpersonen</a:t>
            </a:r>
          </a:p>
        </p:txBody>
      </p:sp>
    </p:spTree>
    <p:extLst>
      <p:ext uri="{BB962C8B-B14F-4D97-AF65-F5344CB8AC3E}">
        <p14:creationId xmlns:p14="http://schemas.microsoft.com/office/powerpoint/2010/main" val="122207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Gestalten Sie Ihren persönlichen Stundenplan.</a:t>
            </a:r>
          </a:p>
          <a:p>
            <a:endParaRPr lang="de-DE" sz="1800" dirty="0"/>
          </a:p>
          <a:p>
            <a:r>
              <a:rPr lang="de-DE" sz="1800" dirty="0"/>
              <a:t>Richten Sie sich nach Studienplanempfehlungen </a:t>
            </a:r>
            <a:br>
              <a:rPr lang="de-DE" sz="1800" dirty="0"/>
            </a:br>
            <a:r>
              <a:rPr lang="de-DE" sz="1800" dirty="0"/>
              <a:t>(siehe auch Materialien der Fachschaft)</a:t>
            </a:r>
          </a:p>
          <a:p>
            <a:endParaRPr lang="de-DE" sz="1800" dirty="0"/>
          </a:p>
          <a:p>
            <a:r>
              <a:rPr lang="de-DE" sz="1800" dirty="0"/>
              <a:t>Treten Sie Kursen des </a:t>
            </a:r>
            <a:r>
              <a:rPr lang="de-DE" sz="1800" dirty="0">
                <a:hlinkClick r:id="rId3"/>
              </a:rPr>
              <a:t>virtuellen Campus </a:t>
            </a:r>
            <a:r>
              <a:rPr lang="de-DE" sz="1800" dirty="0"/>
              <a:t>bei:</a:t>
            </a:r>
          </a:p>
          <a:p>
            <a:pPr lvl="1"/>
            <a:r>
              <a:rPr lang="de-DE" sz="1800" dirty="0"/>
              <a:t>„Informationen des Prüfungsausschusses WI“ </a:t>
            </a:r>
          </a:p>
          <a:p>
            <a:pPr lvl="1"/>
            <a:r>
              <a:rPr lang="de-DE" sz="1800" dirty="0"/>
              <a:t>„International Information Systems Management“ </a:t>
            </a:r>
          </a:p>
          <a:p>
            <a:endParaRPr lang="de-DE" sz="1800" dirty="0"/>
          </a:p>
          <a:p>
            <a:r>
              <a:rPr lang="de-DE" sz="1800" dirty="0"/>
              <a:t>Lesen Sie die Studien- und Fachprüfungsordnung!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22675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Willkommen!</a:t>
            </a:r>
            <a:endParaRPr lang="en-US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3976099" y="1370012"/>
            <a:ext cx="4710701" cy="325457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+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/>
              <a:t>Finden Sie sich in Zweierteams zusammen</a:t>
            </a:r>
          </a:p>
          <a:p>
            <a:r>
              <a:rPr lang="de-DE" sz="1600" kern="0" dirty="0"/>
              <a:t>Sprechen Sie für fünf Minuten und lernen Sie sich kennen</a:t>
            </a:r>
          </a:p>
          <a:p>
            <a:r>
              <a:rPr lang="de-DE" sz="1600" kern="0" dirty="0"/>
              <a:t>Im Anschluss stellen Sie sich gegenseitig vor</a:t>
            </a:r>
          </a:p>
          <a:p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5" name="Smiley 4"/>
          <p:cNvSpPr/>
          <p:nvPr/>
        </p:nvSpPr>
        <p:spPr>
          <a:xfrm>
            <a:off x="5598622" y="3388500"/>
            <a:ext cx="905097" cy="837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6656923" y="2643758"/>
            <a:ext cx="1690577" cy="647505"/>
          </a:xfrm>
          <a:prstGeom prst="wedgeRectCallout">
            <a:avLst>
              <a:gd name="adj1" fmla="val -66304"/>
              <a:gd name="adj2" fmla="val 147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825" dirty="0">
                <a:solidFill>
                  <a:srgbClr val="FFFFFF"/>
                </a:solidFill>
                <a:latin typeface="Arial"/>
              </a:rPr>
              <a:t>Hallo zusammen, ich möchte euch gerne Max vorstellen...</a:t>
            </a:r>
            <a:endParaRPr lang="en-US" sz="825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miley 6"/>
          <p:cNvSpPr/>
          <p:nvPr/>
        </p:nvSpPr>
        <p:spPr>
          <a:xfrm>
            <a:off x="4572000" y="3388501"/>
            <a:ext cx="905097" cy="837314"/>
          </a:xfrm>
          <a:prstGeom prst="smileyFace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603162" y="3633840"/>
            <a:ext cx="4710701" cy="75333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buNone/>
            </a:pPr>
            <a:r>
              <a:rPr lang="de-DE" sz="1500" kern="0" dirty="0">
                <a:solidFill>
                  <a:srgbClr val="1C1B27"/>
                </a:solidFill>
                <a:latin typeface="Arial"/>
              </a:rPr>
              <a:t>Florian Wintmölle </a:t>
            </a:r>
            <a:r>
              <a:rPr lang="en-US" sz="1500" kern="0" dirty="0">
                <a:solidFill>
                  <a:srgbClr val="1C1B27"/>
                </a:solidFill>
                <a:latin typeface="Arial"/>
              </a:rPr>
              <a:t>(</a:t>
            </a:r>
            <a:r>
              <a:rPr lang="de-DE" sz="1500" kern="0" dirty="0">
                <a:solidFill>
                  <a:srgbClr val="1C1B27"/>
                </a:solidFill>
                <a:latin typeface="Arial"/>
              </a:rPr>
              <a:t>Fachstudienberatung</a:t>
            </a:r>
            <a:r>
              <a:rPr lang="en-US" sz="1500" kern="0" dirty="0">
                <a:solidFill>
                  <a:srgbClr val="1C1B27"/>
                </a:solidFill>
                <a:latin typeface="Arial"/>
              </a:rPr>
              <a:t>)</a:t>
            </a:r>
          </a:p>
          <a:p>
            <a:pPr marL="0" indent="0" defTabSz="685800">
              <a:buNone/>
            </a:pPr>
            <a:r>
              <a:rPr lang="de-DE" sz="1500" kern="0" dirty="0">
                <a:solidFill>
                  <a:srgbClr val="1C1B27"/>
                </a:solidFill>
                <a:latin typeface="Arial"/>
                <a:hlinkClick r:id="rId3"/>
              </a:rPr>
              <a:t>studienberatung.ma-iism@uni-bamberg.de</a:t>
            </a:r>
            <a:r>
              <a:rPr lang="de-DE" sz="1500" kern="0" dirty="0">
                <a:solidFill>
                  <a:srgbClr val="1C1B27"/>
                </a:solidFill>
                <a:latin typeface="Arial"/>
              </a:rPr>
              <a:t> 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0E19BAA-2F4B-6A9D-10C9-3DEDBEEA4EBD}"/>
              </a:ext>
            </a:extLst>
          </p:cNvPr>
          <p:cNvSpPr/>
          <p:nvPr/>
        </p:nvSpPr>
        <p:spPr>
          <a:xfrm>
            <a:off x="603162" y="1370012"/>
            <a:ext cx="1914035" cy="215967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588B846-24AC-E538-74BF-CE54DDF93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090" y1="32617" x2="42090" y2="32617"/>
                      </a14:backgroundRemoval>
                    </a14:imgEffect>
                  </a14:imgLayer>
                </a14:imgProps>
              </a:ext>
            </a:extLst>
          </a:blip>
          <a:srcRect l="26889" t="18405" r="27528" b="20966"/>
          <a:stretch/>
        </p:blipFill>
        <p:spPr>
          <a:xfrm>
            <a:off x="971600" y="1626782"/>
            <a:ext cx="1190622" cy="15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 Erfolg und Spaß im Studium!</a:t>
            </a:r>
          </a:p>
        </p:txBody>
      </p:sp>
      <p:sp>
        <p:nvSpPr>
          <p:cNvPr id="5" name="Rechteck 4"/>
          <p:cNvSpPr/>
          <p:nvPr/>
        </p:nvSpPr>
        <p:spPr>
          <a:xfrm>
            <a:off x="4355976" y="35798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de-DE" sz="1600" b="1" dirty="0">
                <a:solidFill>
                  <a:srgbClr val="000000"/>
                </a:solidFill>
                <a:latin typeface="Arial"/>
              </a:rPr>
              <a:t>Fachstudienberatung, MA IISM</a:t>
            </a:r>
          </a:p>
          <a:p>
            <a:pPr lvl="0" algn="r"/>
            <a:r>
              <a:rPr lang="de-DE" sz="1600" dirty="0">
                <a:solidFill>
                  <a:srgbClr val="000000"/>
                </a:solidFill>
                <a:latin typeface="Arial"/>
              </a:rPr>
              <a:t>Florian Wintmölle</a:t>
            </a:r>
          </a:p>
          <a:p>
            <a:pPr marL="0" indent="0" algn="r" defTabSz="685800">
              <a:buNone/>
            </a:pPr>
            <a:r>
              <a:rPr lang="de-DE" sz="1600" kern="0" dirty="0">
                <a:solidFill>
                  <a:srgbClr val="1C1B27"/>
                </a:solidFill>
                <a:latin typeface="Arial"/>
                <a:hlinkClick r:id="rId3"/>
              </a:rPr>
              <a:t>studienberatung.ma-iism@uni-bamberg.de</a:t>
            </a:r>
            <a:endParaRPr lang="de-DE" sz="1600" kern="0" dirty="0">
              <a:solidFill>
                <a:srgbClr val="1C1B2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08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9304"/>
          <a:stretch/>
        </p:blipFill>
        <p:spPr>
          <a:xfrm>
            <a:off x="1349210" y="2423791"/>
            <a:ext cx="6445581" cy="2124000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 der Website finden Sie alle wichtigen Informationen zum Studiengang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www.uni-bamberg.de/ma-iism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Fakultät WIAI</a:t>
            </a:r>
          </a:p>
        </p:txBody>
      </p:sp>
      <p:sp>
        <p:nvSpPr>
          <p:cNvPr id="7" name="Rechteck 6"/>
          <p:cNvSpPr/>
          <p:nvPr/>
        </p:nvSpPr>
        <p:spPr>
          <a:xfrm>
            <a:off x="251632" y="4418523"/>
            <a:ext cx="8640736" cy="34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sz="1500" dirty="0"/>
              <a:t>Wirtschaftsinformatik und Angewandte Informatik</a:t>
            </a:r>
          </a:p>
        </p:txBody>
      </p:sp>
      <p:sp>
        <p:nvSpPr>
          <p:cNvPr id="8" name="Rechteck 7"/>
          <p:cNvSpPr/>
          <p:nvPr/>
        </p:nvSpPr>
        <p:spPr>
          <a:xfrm>
            <a:off x="3474112" y="3934986"/>
            <a:ext cx="2196000" cy="436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Wirtschaftsinformatik</a:t>
            </a:r>
          </a:p>
        </p:txBody>
      </p:sp>
      <p:sp>
        <p:nvSpPr>
          <p:cNvPr id="9" name="Rechteck 8"/>
          <p:cNvSpPr/>
          <p:nvPr/>
        </p:nvSpPr>
        <p:spPr>
          <a:xfrm>
            <a:off x="552342" y="3934986"/>
            <a:ext cx="2196000" cy="436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Informatik</a:t>
            </a:r>
          </a:p>
        </p:txBody>
      </p:sp>
      <p:sp>
        <p:nvSpPr>
          <p:cNvPr id="10" name="Rechteck 9"/>
          <p:cNvSpPr/>
          <p:nvPr/>
        </p:nvSpPr>
        <p:spPr>
          <a:xfrm>
            <a:off x="6395882" y="3934986"/>
            <a:ext cx="2196000" cy="436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500" dirty="0"/>
              <a:t>Angewandte Informatik</a:t>
            </a:r>
          </a:p>
        </p:txBody>
      </p:sp>
      <p:sp>
        <p:nvSpPr>
          <p:cNvPr id="16" name="Rechteck 15"/>
          <p:cNvSpPr/>
          <p:nvPr/>
        </p:nvSpPr>
        <p:spPr>
          <a:xfrm>
            <a:off x="251632" y="1275606"/>
            <a:ext cx="8640736" cy="2476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Energieeffiziente Systeme (</a:t>
            </a:r>
            <a:r>
              <a:rPr lang="de-DE" sz="1600" b="1" dirty="0"/>
              <a:t>EESYS</a:t>
            </a:r>
            <a:r>
              <a:rPr lang="de-DE" sz="1600" dirty="0"/>
              <a:t>)			        Prof. Dr. Staake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Industrielle Informationssysteme (</a:t>
            </a:r>
            <a:r>
              <a:rPr lang="de-DE" sz="1600" b="1" dirty="0"/>
              <a:t>IIS</a:t>
            </a:r>
            <a:r>
              <a:rPr lang="de-DE" sz="1600" dirty="0"/>
              <a:t>) 		        Prof. Dr. Overhage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Informationssysteme in Dienstleistungsbereichen (</a:t>
            </a:r>
            <a:r>
              <a:rPr lang="de-DE" sz="1600" b="1" dirty="0"/>
              <a:t>ISDL</a:t>
            </a:r>
            <a:r>
              <a:rPr lang="de-DE" sz="1600" dirty="0"/>
              <a:t>) 	        Prof. Dr. Weitzel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Soziale Netzwerke (</a:t>
            </a:r>
            <a:r>
              <a:rPr lang="de-DE" sz="1600" b="1" dirty="0"/>
              <a:t>SNA</a:t>
            </a:r>
            <a:r>
              <a:rPr lang="de-DE" sz="1600" dirty="0"/>
              <a:t>) 				        Prof. Dr. Posegga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Informationssystemmanagement (</a:t>
            </a:r>
            <a:r>
              <a:rPr lang="de-DE" sz="1600" b="1" dirty="0"/>
              <a:t>ISM</a:t>
            </a:r>
            <a:r>
              <a:rPr lang="de-DE" sz="1600" dirty="0"/>
              <a:t>)		        Prof. Dr. Beimborn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Digital Work (</a:t>
            </a:r>
            <a:r>
              <a:rPr lang="de-DE" sz="1600" b="1" dirty="0"/>
              <a:t>DW</a:t>
            </a:r>
            <a:r>
              <a:rPr lang="de-DE" sz="1600" dirty="0"/>
              <a:t>)				        Prof. Dr. Wagner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Plattformökonomie (</a:t>
            </a:r>
            <a:r>
              <a:rPr lang="de-DE" sz="1600" b="1" dirty="0"/>
              <a:t>ISPL</a:t>
            </a:r>
            <a:r>
              <a:rPr lang="de-DE" sz="1600" dirty="0"/>
              <a:t>)				        Prof. Dr. Kude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Health and Society in </a:t>
            </a:r>
            <a:r>
              <a:rPr lang="de-DE" sz="1600" dirty="0" err="1"/>
              <a:t>the</a:t>
            </a:r>
            <a:r>
              <a:rPr lang="de-DE" sz="1600" dirty="0"/>
              <a:t> Digital Age (</a:t>
            </a:r>
            <a:r>
              <a:rPr lang="de-DE" sz="1600" b="1" dirty="0"/>
              <a:t>ISHANDS</a:t>
            </a:r>
            <a:r>
              <a:rPr lang="de-DE" sz="1600" dirty="0"/>
              <a:t>)	        Prof. Dr. Maier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KI-Engineering in Unternehmen (</a:t>
            </a:r>
            <a:r>
              <a:rPr lang="de-DE" sz="1600" b="1" dirty="0"/>
              <a:t>AIC</a:t>
            </a:r>
            <a:r>
              <a:rPr lang="de-DE" sz="1600" dirty="0"/>
              <a:t>)		        Prof. Dr. Mirbabaie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Wirtschaftsinformatik, Gamification Research Group	        Prof. Dr. Morschheuser</a:t>
            </a:r>
          </a:p>
        </p:txBody>
      </p:sp>
      <p:cxnSp>
        <p:nvCxnSpPr>
          <p:cNvPr id="17" name="Gerader Verbinder 16"/>
          <p:cNvCxnSpPr>
            <a:cxnSpLocks/>
            <a:stCxn id="8" idx="0"/>
            <a:endCxn id="16" idx="2"/>
          </p:cNvCxnSpPr>
          <p:nvPr/>
        </p:nvCxnSpPr>
        <p:spPr>
          <a:xfrm flipH="1" flipV="1">
            <a:off x="4572000" y="3752105"/>
            <a:ext cx="112" cy="182881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1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ist IISM?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584325"/>
            <a:ext cx="8496944" cy="1314450"/>
          </a:xfrm>
        </p:spPr>
        <p:txBody>
          <a:bodyPr/>
          <a:lstStyle/>
          <a:p>
            <a:r>
              <a:rPr lang="de-DE" dirty="0"/>
              <a:t>Internationales IT Management, insbesondere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Management von soziotechnischen Systemen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Lenkung, Unterstützung und Automatisierung von Geschäftsprozessen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Erstellung informationeller Dienstleistungen</a:t>
            </a:r>
          </a:p>
          <a:p>
            <a:endParaRPr lang="de-DE" dirty="0"/>
          </a:p>
          <a:p>
            <a:pPr algn="ctr"/>
            <a:r>
              <a:rPr lang="de-DE" dirty="0"/>
              <a:t>“International ausgerichtete Wirtschaftsinformatik” </a:t>
            </a:r>
          </a:p>
        </p:txBody>
      </p:sp>
    </p:spTree>
    <p:extLst>
      <p:ext uri="{BB962C8B-B14F-4D97-AF65-F5344CB8AC3E}">
        <p14:creationId xmlns:p14="http://schemas.microsoft.com/office/powerpoint/2010/main" val="276435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156176" y="1414787"/>
            <a:ext cx="2664296" cy="2937287"/>
          </a:xfrm>
        </p:spPr>
        <p:txBody>
          <a:bodyPr anchor="ctr"/>
          <a:lstStyle/>
          <a:p>
            <a:pPr marL="0" indent="0">
              <a:buNone/>
            </a:pPr>
            <a:r>
              <a:rPr lang="de-DE" sz="1800" dirty="0"/>
              <a:t>Insgesamt 120 ECTS aus Modulgruppen.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Mindest- und Maximalanzahl beachten, z. B. Fachstudium Wirtschaftsinformatik verlangt mindestens 30 Punkte, maximal 42.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Struktur des Studiums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5663097" cy="35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0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8424936" cy="2664633"/>
          </a:xfrm>
        </p:spPr>
        <p:txBody>
          <a:bodyPr/>
          <a:lstStyle/>
          <a:p>
            <a:r>
              <a:rPr lang="de-DE" dirty="0"/>
              <a:t>Mögliche Module der Modulgruppen entnehmen Sie aus dem Anhang der </a:t>
            </a:r>
            <a:r>
              <a:rPr lang="de-DE" b="1" dirty="0">
                <a:hlinkClick r:id="rId3"/>
              </a:rPr>
              <a:t>Studien- und Fachprüfungsordnung </a:t>
            </a:r>
            <a:endParaRPr lang="de-DE" b="1" dirty="0"/>
          </a:p>
          <a:p>
            <a:endParaRPr lang="en-US" b="1" dirty="0"/>
          </a:p>
          <a:p>
            <a:r>
              <a:rPr lang="de-DE" dirty="0"/>
              <a:t>Für Modulgruppe Betriebswirtschaftslehre/Volkswirtschaftslehre sind BWL-Module aus dem Bachelor-/Masterstudium der BWL gemäß dem Angebot der Fakultät </a:t>
            </a:r>
            <a:r>
              <a:rPr lang="de-DE" b="1" dirty="0"/>
              <a:t>SOWI</a:t>
            </a:r>
            <a:r>
              <a:rPr lang="de-DE" dirty="0"/>
              <a:t> wählbar. Eine Übersicht aller Module finden Sie im </a:t>
            </a:r>
            <a:r>
              <a:rPr lang="de-DE" dirty="0">
                <a:hlinkClick r:id="rId4"/>
              </a:rPr>
              <a:t>Modulhandbuch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Modulgruppen</a:t>
            </a:r>
          </a:p>
        </p:txBody>
      </p:sp>
    </p:spTree>
    <p:extLst>
      <p:ext uri="{BB962C8B-B14F-4D97-AF65-F5344CB8AC3E}">
        <p14:creationId xmlns:p14="http://schemas.microsoft.com/office/powerpoint/2010/main" val="314459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5536" y="1353344"/>
            <a:ext cx="3240360" cy="266463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1800" dirty="0"/>
              <a:t>Ausführliche Informationen</a:t>
            </a:r>
            <a:br>
              <a:rPr lang="de-DE" sz="1800" dirty="0"/>
            </a:br>
            <a:r>
              <a:rPr lang="de-DE" sz="1800" dirty="0"/>
              <a:t>zu jedem Modul sind im </a:t>
            </a:r>
            <a:r>
              <a:rPr lang="de-DE" sz="1800" dirty="0">
                <a:hlinkClick r:id="rId3"/>
              </a:rPr>
              <a:t>Modulhandbuch</a:t>
            </a:r>
            <a:r>
              <a:rPr lang="de-DE" sz="1800" dirty="0"/>
              <a:t> enthalten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Modulhandbuch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7" b="59987"/>
          <a:stretch/>
        </p:blipFill>
        <p:spPr>
          <a:xfrm>
            <a:off x="3635896" y="1370013"/>
            <a:ext cx="5090362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14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353344"/>
            <a:ext cx="8064896" cy="2946598"/>
          </a:xfrm>
        </p:spPr>
        <p:txBody>
          <a:bodyPr/>
          <a:lstStyle/>
          <a:p>
            <a:r>
              <a:rPr lang="de-DE" dirty="0"/>
              <a:t>Für die Modulgruppe Internationalisierung ist ein </a:t>
            </a:r>
            <a:r>
              <a:rPr lang="de-DE" b="1" dirty="0"/>
              <a:t>Pflichtpraktikum</a:t>
            </a:r>
            <a:r>
              <a:rPr lang="de-DE" dirty="0"/>
              <a:t> erforderlich (12 ECTS).</a:t>
            </a:r>
          </a:p>
          <a:p>
            <a:r>
              <a:rPr lang="de-DE" dirty="0"/>
              <a:t>Dieses Praktikum muss sich mit dem Management von </a:t>
            </a:r>
            <a:r>
              <a:rPr lang="de-DE"/>
              <a:t>Informationssystemen beschäftigen</a:t>
            </a:r>
            <a:r>
              <a:rPr lang="de-DE" dirty="0"/>
              <a:t>.</a:t>
            </a:r>
          </a:p>
          <a:p>
            <a:r>
              <a:rPr lang="de-DE" dirty="0"/>
              <a:t>Das Praktikum </a:t>
            </a:r>
            <a:r>
              <a:rPr lang="de-DE" b="1" dirty="0"/>
              <a:t>muss zwingend </a:t>
            </a:r>
            <a:r>
              <a:rPr lang="de-DE" dirty="0"/>
              <a:t>im Ausland absolviert werden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Internationalisierung</a:t>
            </a:r>
          </a:p>
        </p:txBody>
      </p:sp>
    </p:spTree>
    <p:extLst>
      <p:ext uri="{BB962C8B-B14F-4D97-AF65-F5344CB8AC3E}">
        <p14:creationId xmlns:p14="http://schemas.microsoft.com/office/powerpoint/2010/main" val="2032146198"/>
      </p:ext>
    </p:extLst>
  </p:cSld>
  <p:clrMapOvr>
    <a:masterClrMapping/>
  </p:clrMapOvr>
</p:sld>
</file>

<file path=ppt/theme/theme1.xml><?xml version="1.0" encoding="utf-8"?>
<a:theme xmlns:a="http://schemas.openxmlformats.org/drawingml/2006/main" name="16zu9_Vorlage_Lehre_deutsch">
  <a:themeElements>
    <a:clrScheme name="ub-cd-neu-v2-4 1">
      <a:dk1>
        <a:srgbClr val="000000"/>
      </a:dk1>
      <a:lt1>
        <a:srgbClr val="C8D0E2"/>
      </a:lt1>
      <a:dk2>
        <a:srgbClr val="00457D"/>
      </a:dk2>
      <a:lt2>
        <a:srgbClr val="808080"/>
      </a:lt2>
      <a:accent1>
        <a:srgbClr val="5D7FAA"/>
      </a:accent1>
      <a:accent2>
        <a:srgbClr val="97BF0D"/>
      </a:accent2>
      <a:accent3>
        <a:srgbClr val="E0E4EE"/>
      </a:accent3>
      <a:accent4>
        <a:srgbClr val="000000"/>
      </a:accent4>
      <a:accent5>
        <a:srgbClr val="B6C0D2"/>
      </a:accent5>
      <a:accent6>
        <a:srgbClr val="88AD0B"/>
      </a:accent6>
      <a:hlink>
        <a:srgbClr val="92A5C5"/>
      </a:hlink>
      <a:folHlink>
        <a:srgbClr val="C6D98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E5E758F5FB2B4E8E4E4126E764A0D4" ma:contentTypeVersion="14" ma:contentTypeDescription="Ein neues Dokument erstellen." ma:contentTypeScope="" ma:versionID="dac44187905f78559c93242965d79781">
  <xsd:schema xmlns:xsd="http://www.w3.org/2001/XMLSchema" xmlns:xs="http://www.w3.org/2001/XMLSchema" xmlns:p="http://schemas.microsoft.com/office/2006/metadata/properties" xmlns:ns2="c84320c7-2dec-4ccd-b319-9441e7b8a366" xmlns:ns3="157eca32-5b8f-4632-b585-18d0cd788953" targetNamespace="http://schemas.microsoft.com/office/2006/metadata/properties" ma:root="true" ma:fieldsID="03768518fdf8c36122f37bb1fc86fd8c" ns2:_="" ns3:_="">
    <xsd:import namespace="c84320c7-2dec-4ccd-b319-9441e7b8a366"/>
    <xsd:import namespace="157eca32-5b8f-4632-b585-18d0cd788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20c7-2dec-4ccd-b319-9441e7b8a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b08dc989-b775-452e-9583-787c9b467a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eca32-5b8f-4632-b585-18d0cd788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6a0f207-461a-42f7-9426-2c9eeca6420f}" ma:internalName="TaxCatchAll" ma:showField="CatchAllData" ma:web="157eca32-5b8f-4632-b585-18d0cd788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eca32-5b8f-4632-b585-18d0cd788953" xsi:nil="true"/>
    <lcf76f155ced4ddcb4097134ff3c332f xmlns="c84320c7-2dec-4ccd-b319-9441e7b8a3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17CCD9-D1B6-4BC3-A1B1-0184D8595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320c7-2dec-4ccd-b319-9441e7b8a366"/>
    <ds:schemaRef ds:uri="157eca32-5b8f-4632-b585-18d0cd788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B9CFAB-E9A7-4EF4-A93D-77E845CCF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27B8B5-B682-4E4A-9E95-FB51E3A8BC42}">
  <ds:schemaRefs>
    <ds:schemaRef ds:uri="http://schemas.microsoft.com/office/2006/metadata/properties"/>
    <ds:schemaRef ds:uri="http://schemas.microsoft.com/office/infopath/2007/PartnerControls"/>
    <ds:schemaRef ds:uri="6d496d2f-5da0-428d-b3d2-e217df7eca4c"/>
    <ds:schemaRef ds:uri="85f88794-bcab-4cd3-b886-af16565e60bf"/>
    <ds:schemaRef ds:uri="157eca32-5b8f-4632-b585-18d0cd788953"/>
    <ds:schemaRef ds:uri="c84320c7-2dec-4ccd-b319-9441e7b8a3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16zu9_Vorlage_Lehre_englisch</Template>
  <TotalTime>0</TotalTime>
  <Words>896</Words>
  <Application>Microsoft Office PowerPoint</Application>
  <PresentationFormat>Bildschirmpräsentation (16:9)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UB Scala</vt:lpstr>
      <vt:lpstr>UB Scala Sans</vt:lpstr>
      <vt:lpstr>Wingdings</vt:lpstr>
      <vt:lpstr>16zu9_Vorlage_Lehre_deutsch</vt:lpstr>
      <vt:lpstr>International Information Systems Management Master (IISM MA)</vt:lpstr>
      <vt:lpstr>Herzlich Willkommen!</vt:lpstr>
      <vt:lpstr>www.uni-bamberg.de/ma-iism</vt:lpstr>
      <vt:lpstr>Fakultät WIAI</vt:lpstr>
      <vt:lpstr>Was ist IISM?</vt:lpstr>
      <vt:lpstr>Struktur des Studiums</vt:lpstr>
      <vt:lpstr>Modulgruppen</vt:lpstr>
      <vt:lpstr>Modulhandbuch</vt:lpstr>
      <vt:lpstr>Internationalisierung</vt:lpstr>
      <vt:lpstr>Pflichtpraktikum (1)</vt:lpstr>
      <vt:lpstr>Pflichtpraktikum (2)</vt:lpstr>
      <vt:lpstr>Pflichtpraktikum - FAQ</vt:lpstr>
      <vt:lpstr>Pflichtpraktikum (3)</vt:lpstr>
      <vt:lpstr>Bei weiteren Fragen: StuFPO!</vt:lpstr>
      <vt:lpstr>Studienbegleitende Prüfungen</vt:lpstr>
      <vt:lpstr>Wiederholung von Prüfungen</vt:lpstr>
      <vt:lpstr>Auflagen</vt:lpstr>
      <vt:lpstr>Ansprechpersonen</vt:lpstr>
      <vt:lpstr>Wie geht es weiter?</vt:lpstr>
      <vt:lpstr>Viel Erfolg und Spaß im Studium!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Mayr, Bettina</dc:creator>
  <cp:lastModifiedBy>Wintmölle, Florian</cp:lastModifiedBy>
  <cp:revision>93</cp:revision>
  <cp:lastPrinted>2016-02-18T09:13:59Z</cp:lastPrinted>
  <dcterms:created xsi:type="dcterms:W3CDTF">2020-10-22T08:56:32Z</dcterms:created>
  <dcterms:modified xsi:type="dcterms:W3CDTF">2025-10-13T14:26:22Z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0x010100F5E5E758F5FB2B4E8E4E4126E764A0D4</vt:lpwstr>
  </property>
  <property fmtid="{D5CDD505-2E9C-101B-9397-08002B2CF9AE}" pid="3" name="MediaServiceImageTags">
    <vt:lpwstr/>
  </property>
</Properties>
</file>