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7" r:id="rId4"/>
    <p:sldId id="262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FCD189-C4C9-32DF-977C-26D01114A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4E5EC52-E12A-44E0-152A-D88BEC4D0B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A9F42A5-B308-225B-2910-6DCC3896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1F9F-28C3-42C4-BCFA-561D46890B97}" type="datetimeFigureOut">
              <a:rPr lang="de-DE" smtClean="0"/>
              <a:t>04.04.2026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9EA43C-C26C-52AE-90D2-3D4861706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5B43871-4D89-E62D-C1EB-0456A00CA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DBE3F-9A36-4002-A483-84C2663C8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2889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B1E3EA-4861-A464-CC75-BBB995DFF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3BF45E3-FF8D-1B35-4A1E-5F4752EDB6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D1DB2E8-F115-C58E-BCAA-A985A7449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1F9F-28C3-42C4-BCFA-561D46890B97}" type="datetimeFigureOut">
              <a:rPr lang="de-DE" smtClean="0"/>
              <a:t>04.04.2026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1F6AA98-BDC6-B740-2ED3-26F0AE358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EC4B72C-CF2D-D8F2-EB89-75CB1B92F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DBE3F-9A36-4002-A483-84C2663C8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700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6968351-CF07-D073-2E81-4D323EC172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9B4993B-661F-017A-EAAB-502C4C3873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9F0D62B-E8F1-9015-FABA-D48242547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1F9F-28C3-42C4-BCFA-561D46890B97}" type="datetimeFigureOut">
              <a:rPr lang="de-DE" smtClean="0"/>
              <a:t>04.04.2026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B6A8885-0869-BD32-8640-48841D038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803CA6-5274-5B35-6C59-CB746D320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DBE3F-9A36-4002-A483-84C2663C8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4705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4147E9-7826-01BC-9077-FA4572517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C6F4E3-9162-5614-DC73-6A4955AF7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C561153-5B45-D402-D3C9-6B218E29C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1F9F-28C3-42C4-BCFA-561D46890B97}" type="datetimeFigureOut">
              <a:rPr lang="de-DE" smtClean="0"/>
              <a:t>04.04.2026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F45BCF-67A7-C94E-06D2-715B26A67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332345-7879-4048-DFEF-2F8130CFE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DBE3F-9A36-4002-A483-84C2663C8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9000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E14CEB-A478-4180-8C49-8C9A91BAB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61EC5B8-FC49-630C-53F3-57659F7CCD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AEAB46-0B21-9CB4-593D-AAAB7B59E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1F9F-28C3-42C4-BCFA-561D46890B97}" type="datetimeFigureOut">
              <a:rPr lang="de-DE" smtClean="0"/>
              <a:t>04.04.2026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114193-4694-6D9F-9442-C57592BF5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3FEF3F4-7947-14D2-6EA9-2B119E8E2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DBE3F-9A36-4002-A483-84C2663C8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283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8DD954-557A-DDC0-8FEE-16D46057A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6410639-7077-3AC8-C99E-7C75E7DE59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C26AF91-268D-F650-9813-153A07ADC2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A5E7BE3-A203-25DA-7FCC-5B467E3AE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1F9F-28C3-42C4-BCFA-561D46890B97}" type="datetimeFigureOut">
              <a:rPr lang="de-DE" smtClean="0"/>
              <a:t>04.04.2026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6677419-CF11-7432-3E69-BDAAF5B99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EB845A2-2A52-47BE-66C3-F5DD522D1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DBE3F-9A36-4002-A483-84C2663C8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0417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5DC072-C021-304A-7F50-0264A0FB3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39048D8-B2D5-91A8-45C7-EBFD02F55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3D84DE4-1157-D6DD-9600-3BD45FAE89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680FD9D-D7AE-D4A7-6175-ECD788CCFB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E798E51-9847-4A7D-66A4-8762087604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7A62CA5-E919-716B-1351-482BA7F13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1F9F-28C3-42C4-BCFA-561D46890B97}" type="datetimeFigureOut">
              <a:rPr lang="de-DE" smtClean="0"/>
              <a:t>04.04.2026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C7C36CE-D30E-04B4-D220-BC70D3602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E964902-84D1-95F9-F083-4935FE74D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DBE3F-9A36-4002-A483-84C2663C8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438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153902-88B3-0EE6-E92A-9056CDEB6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F156A8F-E4C1-BBEE-CB58-A94FF8000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1F9F-28C3-42C4-BCFA-561D46890B97}" type="datetimeFigureOut">
              <a:rPr lang="de-DE" smtClean="0"/>
              <a:t>04.04.2026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0294206-ADB2-7BDA-3B70-20E174DD7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65FE8D4-46EF-4184-BE7C-C8CD557F6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DBE3F-9A36-4002-A483-84C2663C8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7500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BDA8FD5-E0CE-2575-3247-AF2C2F822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1F9F-28C3-42C4-BCFA-561D46890B97}" type="datetimeFigureOut">
              <a:rPr lang="de-DE" smtClean="0"/>
              <a:t>04.04.2026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6BAB810-72A7-D5F1-79EF-4BC0A4D7E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C545A61-73E3-4F09-00B0-7178A38F6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DBE3F-9A36-4002-A483-84C2663C8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2173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64D6FF-5C55-B5E4-AE15-13B85C047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9EAA989-7389-6234-F863-E27CBF28E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F4280A8-3F5B-722B-47F1-BDF639C16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7B00300-BD0F-E24D-A481-B7A05F7A5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1F9F-28C3-42C4-BCFA-561D46890B97}" type="datetimeFigureOut">
              <a:rPr lang="de-DE" smtClean="0"/>
              <a:t>04.04.2026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8A7AF4E-AADA-E1FC-F89B-94624AB2D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188944D-794C-2BE8-5B68-748868127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DBE3F-9A36-4002-A483-84C2663C8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4816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2B56C4-2831-2473-5EA3-82A0DF8AA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2CB55E9-D051-DE13-93AD-61C9E8B4BE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A902B3C-81B5-3A98-EC8D-1D34310FE8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1FE8DE-9FED-FECA-684A-AFD8AFD8B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91F9F-28C3-42C4-BCFA-561D46890B97}" type="datetimeFigureOut">
              <a:rPr lang="de-DE" smtClean="0"/>
              <a:t>04.04.2026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968287B-A719-0D35-6B9E-1778B69A0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5E0A276-2DB3-5F02-235B-B88BEEFD0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DBE3F-9A36-4002-A483-84C2663C8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2158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EDCA657-0063-8E4E-23C2-76E8565A7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C834D42-8A86-2D98-0E0B-04A755B54B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0AF70E-4846-1282-0F5D-B255B1670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491F9F-28C3-42C4-BCFA-561D46890B97}" type="datetimeFigureOut">
              <a:rPr lang="de-DE" smtClean="0"/>
              <a:t>04.04.2026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21C04EE-8D4A-CE75-01A7-569A6E29E6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5E64844-2E93-DC35-A67E-3FB5169A05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9DBE3F-9A36-4002-A483-84C2663C8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1033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C2AE6E45-C99E-60C9-7C5C-C1F16B45BD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9897" y="271137"/>
            <a:ext cx="4712205" cy="4706855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3C14F75C-C891-0852-8A73-741A5E2B13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791" y="4506682"/>
            <a:ext cx="2402241" cy="1459695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2C6869E8-A7D4-3F47-FA1C-99433318F7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9967" y="4397317"/>
            <a:ext cx="2724767" cy="1459696"/>
          </a:xfrm>
          <a:prstGeom prst="rect">
            <a:avLst/>
          </a:prstGeom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E1F675C1-C30F-0CFA-667A-55C2F3D751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7318" y="5127165"/>
            <a:ext cx="1459697" cy="1459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>
            <a:extLst>
              <a:ext uri="{FF2B5EF4-FFF2-40B4-BE49-F238E27FC236}">
                <a16:creationId xmlns:a16="http://schemas.microsoft.com/office/drawing/2014/main" id="{B9680A1F-5E73-CF52-EBB0-44EFA2A3EC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982" y="5127165"/>
            <a:ext cx="1459698" cy="1459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Fachschaft WIAI">
            <a:extLst>
              <a:ext uri="{FF2B5EF4-FFF2-40B4-BE49-F238E27FC236}">
                <a16:creationId xmlns:a16="http://schemas.microsoft.com/office/drawing/2014/main" id="{2EBEBBCD-CF7B-4B10-A1CB-F712E0A44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314" y="450266"/>
            <a:ext cx="1459697" cy="1484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Fachschaft Humanwissenschaften">
            <a:extLst>
              <a:ext uri="{FF2B5EF4-FFF2-40B4-BE49-F238E27FC236}">
                <a16:creationId xmlns:a16="http://schemas.microsoft.com/office/drawing/2014/main" id="{7662D2C6-B6E1-17B9-66B9-24CF3295E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470" y="1410663"/>
            <a:ext cx="1299958" cy="1459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Fachschaft SoWi">
            <a:extLst>
              <a:ext uri="{FF2B5EF4-FFF2-40B4-BE49-F238E27FC236}">
                <a16:creationId xmlns:a16="http://schemas.microsoft.com/office/drawing/2014/main" id="{AADEE01B-C6A0-2660-AF68-53CC597B7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4680" y="450265"/>
            <a:ext cx="1530083" cy="1690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891747F6-811A-4BE5-1AAC-4C23DB33F0F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194024" y="1295389"/>
            <a:ext cx="1459697" cy="1424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692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AB821-0719-113B-6B30-8ECBB2602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A2CAEA-7FFB-E57D-D8CE-DD1CE12B2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514" y="397783"/>
            <a:ext cx="11908972" cy="1325563"/>
          </a:xfrm>
        </p:spPr>
        <p:txBody>
          <a:bodyPr/>
          <a:lstStyle/>
          <a:p>
            <a:pPr algn="ctr"/>
            <a:r>
              <a:rPr lang="de-DE" dirty="0"/>
              <a:t>politische Universität / political University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252B40-3AA1-86ED-AB84-2F29C850F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901746"/>
          </a:xfrm>
        </p:spPr>
        <p:txBody>
          <a:bodyPr>
            <a:normAutofit/>
          </a:bodyPr>
          <a:lstStyle/>
          <a:p>
            <a:r>
              <a:rPr lang="de-DE" dirty="0"/>
              <a:t>Universität ist </a:t>
            </a:r>
            <a:r>
              <a:rPr lang="de-DE" b="1" dirty="0"/>
              <a:t>mehr</a:t>
            </a:r>
            <a:r>
              <a:rPr lang="de-DE" dirty="0"/>
              <a:t> als Dauerbeschallung durch Profs</a:t>
            </a:r>
            <a:br>
              <a:rPr lang="de-DE" b="1" dirty="0"/>
            </a:br>
            <a:endParaRPr lang="de-DE" b="1" dirty="0"/>
          </a:p>
          <a:p>
            <a:endParaRPr lang="de-DE" dirty="0"/>
          </a:p>
          <a:p>
            <a:r>
              <a:rPr lang="de-DE" dirty="0"/>
              <a:t>Kernunterschied zur Schule: wir können und sollten </a:t>
            </a:r>
            <a:r>
              <a:rPr lang="de-DE" b="1" dirty="0"/>
              <a:t>mitbestimmen</a:t>
            </a:r>
          </a:p>
          <a:p>
            <a:endParaRPr lang="de-DE" b="1" dirty="0"/>
          </a:p>
          <a:p>
            <a:r>
              <a:rPr lang="de-DE" dirty="0"/>
              <a:t>Studierendenvertretung ist teil einer </a:t>
            </a:r>
            <a:r>
              <a:rPr lang="de-DE" b="1" dirty="0"/>
              <a:t>demokratischen Universität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9640745-1434-0CE0-549A-E3EC1AF0C6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181600" cy="5184775"/>
          </a:xfrm>
        </p:spPr>
        <p:txBody>
          <a:bodyPr>
            <a:normAutofit/>
          </a:bodyPr>
          <a:lstStyle/>
          <a:p>
            <a:r>
              <a:rPr lang="de-DE" dirty="0"/>
              <a:t>University is </a:t>
            </a:r>
            <a:r>
              <a:rPr lang="de-DE" b="1" dirty="0" err="1"/>
              <a:t>more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permanent </a:t>
            </a:r>
            <a:r>
              <a:rPr lang="de-DE" dirty="0" err="1"/>
              <a:t>exposure</a:t>
            </a:r>
            <a:r>
              <a:rPr lang="de-DE" dirty="0"/>
              <a:t> to </a:t>
            </a:r>
            <a:r>
              <a:rPr lang="de-DE" dirty="0" err="1"/>
              <a:t>plain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by </a:t>
            </a:r>
            <a:r>
              <a:rPr lang="de-DE" dirty="0" err="1"/>
              <a:t>professors</a:t>
            </a:r>
            <a:endParaRPr lang="de-DE" b="1" dirty="0"/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Key </a:t>
            </a:r>
            <a:r>
              <a:rPr lang="de-DE" dirty="0" err="1"/>
              <a:t>difference</a:t>
            </a:r>
            <a:r>
              <a:rPr lang="de-DE" dirty="0"/>
              <a:t> to </a:t>
            </a:r>
            <a:r>
              <a:rPr lang="de-DE" dirty="0" err="1"/>
              <a:t>school</a:t>
            </a:r>
            <a:r>
              <a:rPr lang="de-DE" dirty="0"/>
              <a:t>: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and </a:t>
            </a:r>
            <a:r>
              <a:rPr lang="de-DE" dirty="0" err="1"/>
              <a:t>should</a:t>
            </a:r>
            <a:r>
              <a:rPr lang="de-DE" dirty="0"/>
              <a:t> </a:t>
            </a:r>
            <a:r>
              <a:rPr lang="de-DE" dirty="0" err="1"/>
              <a:t>engage</a:t>
            </a:r>
            <a:r>
              <a:rPr lang="de-DE" dirty="0"/>
              <a:t> in </a:t>
            </a:r>
            <a:r>
              <a:rPr lang="de-DE" b="1" dirty="0" err="1"/>
              <a:t>participation</a:t>
            </a:r>
            <a:endParaRPr lang="de-DE" b="1" dirty="0"/>
          </a:p>
          <a:p>
            <a:endParaRPr lang="de-DE" b="1" dirty="0"/>
          </a:p>
          <a:p>
            <a:r>
              <a:rPr lang="de-DE" dirty="0"/>
              <a:t>Student </a:t>
            </a:r>
            <a:r>
              <a:rPr lang="de-DE" dirty="0" err="1"/>
              <a:t>representation</a:t>
            </a:r>
            <a:r>
              <a:rPr lang="de-DE" dirty="0"/>
              <a:t> is essential to a </a:t>
            </a:r>
            <a:r>
              <a:rPr lang="de-DE" b="1" dirty="0" err="1"/>
              <a:t>democractic</a:t>
            </a:r>
            <a:r>
              <a:rPr lang="de-DE" b="1" dirty="0"/>
              <a:t> </a:t>
            </a:r>
            <a:r>
              <a:rPr lang="de-DE" b="1" dirty="0" err="1"/>
              <a:t>university</a:t>
            </a:r>
            <a:endParaRPr lang="de-DE" b="1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4D41C2D-D80B-3263-D3FB-6904BC2ACD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4457" y="5292236"/>
            <a:ext cx="1567543" cy="1565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212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33C29C-5FD9-8FF3-5C2C-6BF8528F2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514" y="397783"/>
            <a:ext cx="11908972" cy="1325563"/>
          </a:xfrm>
        </p:spPr>
        <p:txBody>
          <a:bodyPr/>
          <a:lstStyle/>
          <a:p>
            <a:pPr algn="ctr"/>
            <a:r>
              <a:rPr lang="de-DE" dirty="0"/>
              <a:t>Studierendenvertretung / Student </a:t>
            </a:r>
            <a:r>
              <a:rPr lang="de-DE" dirty="0" err="1"/>
              <a:t>Representation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143AF65-5014-A7AD-189B-0C453247DB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5173889"/>
          </a:xfrm>
        </p:spPr>
        <p:txBody>
          <a:bodyPr>
            <a:normAutofit/>
          </a:bodyPr>
          <a:lstStyle/>
          <a:p>
            <a:r>
              <a:rPr lang="de-DE" dirty="0"/>
              <a:t>StuVe ist Euer Zugang zur</a:t>
            </a:r>
            <a:br>
              <a:rPr lang="de-DE" dirty="0"/>
            </a:br>
            <a:r>
              <a:rPr lang="de-DE" b="1" dirty="0"/>
              <a:t>Hochschulpolitik</a:t>
            </a:r>
          </a:p>
          <a:p>
            <a:endParaRPr lang="de-DE" b="1" dirty="0"/>
          </a:p>
          <a:p>
            <a:r>
              <a:rPr lang="de-DE" b="1" dirty="0"/>
              <a:t>Fachschaften </a:t>
            </a:r>
            <a:r>
              <a:rPr lang="de-DE" dirty="0"/>
              <a:t>bearbeiten die fakultätsbezogenen, </a:t>
            </a:r>
            <a:r>
              <a:rPr lang="de-DE" b="1" dirty="0"/>
              <a:t>politischen Gruppen</a:t>
            </a:r>
            <a:r>
              <a:rPr lang="de-DE" dirty="0"/>
              <a:t> die</a:t>
            </a:r>
            <a:br>
              <a:rPr lang="de-DE" dirty="0"/>
            </a:br>
            <a:r>
              <a:rPr lang="de-DE" dirty="0"/>
              <a:t>gesamtuniversitären Fragen</a:t>
            </a:r>
          </a:p>
          <a:p>
            <a:endParaRPr lang="de-DE" dirty="0"/>
          </a:p>
          <a:p>
            <a:r>
              <a:rPr lang="de-DE" dirty="0"/>
              <a:t>Das geht nicht alleine</a:t>
            </a:r>
            <a:br>
              <a:rPr lang="de-DE" dirty="0"/>
            </a:br>
            <a:r>
              <a:rPr lang="de-DE" dirty="0"/>
              <a:t>– kommt mit!</a:t>
            </a:r>
            <a:br>
              <a:rPr lang="de-DE" dirty="0"/>
            </a:br>
            <a:r>
              <a:rPr lang="de-DE" b="1" dirty="0"/>
              <a:t>Verschafft Euch Gehör</a:t>
            </a:r>
            <a:r>
              <a:rPr lang="de-DE" dirty="0"/>
              <a:t>!</a:t>
            </a:r>
          </a:p>
          <a:p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C94BDF4-8177-2B75-5089-4A7D6825FE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5032374"/>
          </a:xfrm>
        </p:spPr>
        <p:txBody>
          <a:bodyPr>
            <a:normAutofit/>
          </a:bodyPr>
          <a:lstStyle/>
          <a:p>
            <a:r>
              <a:rPr lang="de-DE" dirty="0"/>
              <a:t>StuVe is your </a:t>
            </a:r>
            <a:r>
              <a:rPr lang="de-DE" dirty="0" err="1"/>
              <a:t>entry</a:t>
            </a:r>
            <a:r>
              <a:rPr lang="de-DE" dirty="0"/>
              <a:t> into</a:t>
            </a:r>
            <a:br>
              <a:rPr lang="de-DE" dirty="0"/>
            </a:br>
            <a:r>
              <a:rPr lang="de-DE" b="1" dirty="0" err="1"/>
              <a:t>university</a:t>
            </a:r>
            <a:r>
              <a:rPr lang="de-DE" b="1" dirty="0"/>
              <a:t> </a:t>
            </a:r>
            <a:r>
              <a:rPr lang="de-DE" b="1" dirty="0" err="1"/>
              <a:t>politics</a:t>
            </a:r>
            <a:endParaRPr lang="de-DE" b="1" dirty="0"/>
          </a:p>
          <a:p>
            <a:endParaRPr lang="de-DE" b="1" dirty="0"/>
          </a:p>
          <a:p>
            <a:r>
              <a:rPr lang="de-DE" dirty="0" err="1"/>
              <a:t>faculty-related</a:t>
            </a:r>
            <a:r>
              <a:rPr lang="de-DE" dirty="0"/>
              <a:t> </a:t>
            </a:r>
            <a:r>
              <a:rPr lang="de-DE" dirty="0" err="1"/>
              <a:t>issues</a:t>
            </a:r>
            <a:r>
              <a:rPr lang="de-DE" dirty="0"/>
              <a:t> are </a:t>
            </a:r>
            <a:r>
              <a:rPr lang="de-DE" dirty="0" err="1"/>
              <a:t>handled</a:t>
            </a:r>
            <a:r>
              <a:rPr lang="de-DE" dirty="0"/>
              <a:t> by </a:t>
            </a:r>
            <a:r>
              <a:rPr lang="de-DE" b="1" dirty="0"/>
              <a:t>Student </a:t>
            </a:r>
            <a:r>
              <a:rPr lang="de-DE" b="1" dirty="0" err="1"/>
              <a:t>Councils</a:t>
            </a:r>
            <a:r>
              <a:rPr lang="de-DE" dirty="0"/>
              <a:t>, </a:t>
            </a:r>
            <a:r>
              <a:rPr lang="de-DE" dirty="0" err="1"/>
              <a:t>universitary</a:t>
            </a:r>
            <a:r>
              <a:rPr lang="de-DE" dirty="0"/>
              <a:t> </a:t>
            </a:r>
            <a:r>
              <a:rPr lang="de-DE" dirty="0" err="1"/>
              <a:t>ones</a:t>
            </a:r>
            <a:r>
              <a:rPr lang="de-DE" dirty="0"/>
              <a:t> by</a:t>
            </a:r>
            <a:br>
              <a:rPr lang="de-DE" dirty="0"/>
            </a:br>
            <a:r>
              <a:rPr lang="de-DE" b="1" dirty="0"/>
              <a:t>political </a:t>
            </a:r>
            <a:r>
              <a:rPr lang="de-DE" b="1" dirty="0" err="1"/>
              <a:t>groups</a:t>
            </a:r>
            <a:endParaRPr lang="de-DE" b="1" dirty="0"/>
          </a:p>
          <a:p>
            <a:endParaRPr lang="de-DE" b="1" dirty="0"/>
          </a:p>
          <a:p>
            <a:r>
              <a:rPr lang="de-DE" dirty="0" err="1"/>
              <a:t>That</a:t>
            </a:r>
            <a:r>
              <a:rPr lang="de-DE" dirty="0"/>
              <a:t> is a </a:t>
            </a:r>
            <a:r>
              <a:rPr lang="de-DE" dirty="0" err="1"/>
              <a:t>team</a:t>
            </a:r>
            <a:r>
              <a:rPr lang="de-DE" dirty="0"/>
              <a:t> </a:t>
            </a:r>
            <a:r>
              <a:rPr lang="de-DE" dirty="0" err="1"/>
              <a:t>effort</a:t>
            </a:r>
            <a:br>
              <a:rPr lang="de-DE" dirty="0"/>
            </a:br>
            <a:r>
              <a:rPr lang="de-DE" dirty="0"/>
              <a:t>– </a:t>
            </a:r>
            <a:r>
              <a:rPr lang="de-DE" dirty="0" err="1"/>
              <a:t>join</a:t>
            </a:r>
            <a:r>
              <a:rPr lang="de-DE" dirty="0"/>
              <a:t> </a:t>
            </a:r>
            <a:r>
              <a:rPr lang="de-DE" dirty="0" err="1"/>
              <a:t>us</a:t>
            </a:r>
            <a:r>
              <a:rPr lang="de-DE" dirty="0"/>
              <a:t>!</a:t>
            </a:r>
            <a:br>
              <a:rPr lang="de-DE" dirty="0"/>
            </a:br>
            <a:r>
              <a:rPr lang="de-DE" b="1" dirty="0" err="1"/>
              <a:t>Make</a:t>
            </a:r>
            <a:r>
              <a:rPr lang="de-DE" b="1" dirty="0"/>
              <a:t> your </a:t>
            </a:r>
            <a:r>
              <a:rPr lang="de-DE" b="1" dirty="0" err="1"/>
              <a:t>voice</a:t>
            </a:r>
            <a:r>
              <a:rPr lang="de-DE" b="1" dirty="0"/>
              <a:t> </a:t>
            </a:r>
            <a:r>
              <a:rPr lang="de-DE" b="1" dirty="0" err="1"/>
              <a:t>heard</a:t>
            </a:r>
            <a:r>
              <a:rPr lang="de-DE" dirty="0"/>
              <a:t>!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5141AB0-C1E8-BD61-F6A6-AB25772DC8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4457" y="5292236"/>
            <a:ext cx="1567543" cy="1565763"/>
          </a:xfrm>
          <a:prstGeom prst="rect">
            <a:avLst/>
          </a:prstGeom>
        </p:spPr>
      </p:pic>
      <p:pic>
        <p:nvPicPr>
          <p:cNvPr id="9" name="Picture 20" descr="Fachschaft WIAI">
            <a:extLst>
              <a:ext uri="{FF2B5EF4-FFF2-40B4-BE49-F238E27FC236}">
                <a16:creationId xmlns:a16="http://schemas.microsoft.com/office/drawing/2014/main" id="{CE7A6548-95EA-F221-C0B3-B67982F22A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37620">
            <a:off x="4721754" y="3144503"/>
            <a:ext cx="1663000" cy="1691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ACC15328-51FB-243D-518D-B36FA3D27288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50000"/>
          </a:blip>
          <a:stretch>
            <a:fillRect/>
          </a:stretch>
        </p:blipFill>
        <p:spPr>
          <a:xfrm>
            <a:off x="10212309" y="2533495"/>
            <a:ext cx="1324732" cy="804959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A2BFC911-EC22-E096-391C-F175471018C0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3609" y="4046323"/>
            <a:ext cx="1502591" cy="804959"/>
          </a:xfrm>
          <a:prstGeom prst="rect">
            <a:avLst/>
          </a:prstGeom>
        </p:spPr>
      </p:pic>
      <p:pic>
        <p:nvPicPr>
          <p:cNvPr id="12" name="Picture 16">
            <a:extLst>
              <a:ext uri="{FF2B5EF4-FFF2-40B4-BE49-F238E27FC236}">
                <a16:creationId xmlns:a16="http://schemas.microsoft.com/office/drawing/2014/main" id="{F05539CC-4227-0840-BFA8-76D88E1F9D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5526" y="3230185"/>
            <a:ext cx="804960" cy="804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8">
            <a:extLst>
              <a:ext uri="{FF2B5EF4-FFF2-40B4-BE49-F238E27FC236}">
                <a16:creationId xmlns:a16="http://schemas.microsoft.com/office/drawing/2014/main" id="{4E762F91-26FA-6CD3-0BD3-B3D0B2D242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579" y="4572000"/>
            <a:ext cx="804960" cy="804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3216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D2E56-05BD-A109-F3EF-5FCD99C5D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CAB770-DBCA-7021-5352-C24440253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514" y="397783"/>
            <a:ext cx="11908972" cy="1325563"/>
          </a:xfrm>
        </p:spPr>
        <p:txBody>
          <a:bodyPr/>
          <a:lstStyle/>
          <a:p>
            <a:pPr algn="ctr"/>
            <a:r>
              <a:rPr lang="de-DE" dirty="0"/>
              <a:t>Findet uns / Find </a:t>
            </a:r>
            <a:r>
              <a:rPr lang="de-DE" dirty="0" err="1"/>
              <a:t>us</a:t>
            </a:r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1BAD89B-7E36-B2B5-B92F-99E34E24D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4457" y="5292236"/>
            <a:ext cx="1567543" cy="1565763"/>
          </a:xfrm>
          <a:prstGeom prst="rect">
            <a:avLst/>
          </a:prstGeom>
        </p:spPr>
      </p:pic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9A20C759-44A7-C14E-5E5A-5F02F52439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2628" y="1371600"/>
            <a:ext cx="10406743" cy="5486400"/>
          </a:xfrm>
        </p:spPr>
        <p:txBody>
          <a:bodyPr/>
          <a:lstStyle/>
          <a:p>
            <a:pPr marL="0" indent="0" algn="ctr">
              <a:buNone/>
            </a:pPr>
            <a:br>
              <a:rPr lang="de-DE" dirty="0"/>
            </a:br>
            <a:r>
              <a:rPr lang="de-DE" sz="3000" b="1" dirty="0"/>
              <a:t>CAMPUSMESSE / CAMPUS FAIR</a:t>
            </a:r>
          </a:p>
          <a:p>
            <a:pPr marL="0" indent="0" algn="ctr">
              <a:buNone/>
            </a:pPr>
            <a:r>
              <a:rPr lang="de-DE" sz="3000" dirty="0"/>
              <a:t>09.04., 16:00</a:t>
            </a:r>
            <a:br>
              <a:rPr lang="de-DE" sz="3000" dirty="0"/>
            </a:br>
            <a:r>
              <a:rPr lang="de-DE" sz="3000" dirty="0"/>
              <a:t>Aula, Dominikanerstraße</a:t>
            </a:r>
          </a:p>
          <a:p>
            <a:pPr marL="0" indent="0" algn="ctr">
              <a:buNone/>
            </a:pPr>
            <a:endParaRPr lang="de-DE" sz="3000" b="1" dirty="0"/>
          </a:p>
          <a:p>
            <a:pPr marL="0" indent="0" algn="ctr">
              <a:buNone/>
            </a:pPr>
            <a:r>
              <a:rPr lang="de-DE" sz="3000" b="1" dirty="0"/>
              <a:t>VOLLVERSAMMLUNG / GENERAL ASSEMBLY</a:t>
            </a:r>
          </a:p>
          <a:p>
            <a:pPr marL="0" indent="0" algn="ctr">
              <a:buNone/>
            </a:pPr>
            <a:r>
              <a:rPr lang="de-DE" sz="3000" dirty="0"/>
              <a:t>06.05., 14:15</a:t>
            </a:r>
            <a:br>
              <a:rPr lang="de-DE" sz="3000" dirty="0"/>
            </a:br>
            <a:r>
              <a:rPr lang="de-DE" sz="3000" dirty="0"/>
              <a:t>MG2/00.04</a:t>
            </a:r>
          </a:p>
          <a:p>
            <a:pPr marL="0" indent="0" algn="ctr">
              <a:buNone/>
            </a:pPr>
            <a:endParaRPr lang="de-DE" sz="3000" dirty="0"/>
          </a:p>
          <a:p>
            <a:pPr marL="0" indent="0" algn="ctr">
              <a:buNone/>
            </a:pPr>
            <a:r>
              <a:rPr lang="de-DE" sz="3000" b="1" dirty="0"/>
              <a:t>ONLINE</a:t>
            </a:r>
          </a:p>
          <a:p>
            <a:pPr marL="0" indent="0" algn="ctr">
              <a:buNone/>
            </a:pPr>
            <a:r>
              <a:rPr lang="de-DE" sz="3000" dirty="0"/>
              <a:t>stuve-bamberg.de</a:t>
            </a:r>
          </a:p>
        </p:txBody>
      </p:sp>
    </p:spTree>
    <p:extLst>
      <p:ext uri="{BB962C8B-B14F-4D97-AF65-F5344CB8AC3E}">
        <p14:creationId xmlns:p14="http://schemas.microsoft.com/office/powerpoint/2010/main" val="4250280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</Words>
  <Application>Microsoft Office PowerPoint</Application>
  <PresentationFormat>Breitbild</PresentationFormat>
  <Paragraphs>31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</vt:lpstr>
      <vt:lpstr>PowerPoint-Präsentation</vt:lpstr>
      <vt:lpstr>politische Universität / political University</vt:lpstr>
      <vt:lpstr>Studierendenvertretung / Student Representation</vt:lpstr>
      <vt:lpstr>Findet uns / Find 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Leikeb, Elias Matthäus</dc:creator>
  <cp:lastModifiedBy>Leikeb, Elias Matthäus</cp:lastModifiedBy>
  <cp:revision>2</cp:revision>
  <dcterms:created xsi:type="dcterms:W3CDTF">2026-04-04T08:06:04Z</dcterms:created>
  <dcterms:modified xsi:type="dcterms:W3CDTF">2026-04-04T08:57:22Z</dcterms:modified>
</cp:coreProperties>
</file>