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8" r:id="rId2"/>
    <p:sldId id="369" r:id="rId3"/>
    <p:sldId id="370" r:id="rId4"/>
    <p:sldId id="386" r:id="rId5"/>
  </p:sldIdLst>
  <p:sldSz cx="9144000" cy="5143500" type="screen16x9"/>
  <p:notesSz cx="6797675" cy="9926638"/>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115F4E-8F5C-FEEF-8A85-9E5A6397D896}" name="Hartmann, Romy" initials="HR" userId="S::romy.hartmann@uni-bamberg.de::a2da0696-9abe-4cf0-a08b-65eb46f30ded" providerId="AD"/>
  <p188:author id="{62C6C7B0-B27C-3F96-9DBE-AA63D079F832}" name="Oehlhorn, Caroline" initials="OC" userId="S::caroline.oehlhorn@uni-bamberg.de::edf36f31-1e38-4d6f-b6ac-53a395d502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Christin Wegner" initials="AW" lastIdx="1" clrIdx="0">
    <p:extLst>
      <p:ext uri="{19B8F6BF-5375-455C-9EA6-DF929625EA0E}">
        <p15:presenceInfo xmlns:p15="http://schemas.microsoft.com/office/powerpoint/2012/main" userId="S-1-5-21-1606980848-583907252-725345543-296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DF2F6"/>
    <a:srgbClr val="E7434E"/>
    <a:srgbClr val="FFFFFF"/>
    <a:srgbClr val="FFFF00"/>
    <a:srgbClr val="97BF0D"/>
    <a:srgbClr val="C3F020"/>
    <a:srgbClr val="F2989E"/>
    <a:srgbClr val="00407A"/>
    <a:srgbClr val="4A8C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9" autoAdjust="0"/>
    <p:restoredTop sz="89174" autoAdjust="0"/>
  </p:normalViewPr>
  <p:slideViewPr>
    <p:cSldViewPr>
      <p:cViewPr varScale="1">
        <p:scale>
          <a:sx n="187" d="100"/>
          <a:sy n="187" d="100"/>
        </p:scale>
        <p:origin x="140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21.png"/><Relationship Id="rId3" Type="http://schemas.openxmlformats.org/officeDocument/2006/relationships/hyperlink" Target="https://vc.uni-bamberg.de/course/view.php?id=972" TargetMode="External"/><Relationship Id="rId7" Type="http://schemas.openxmlformats.org/officeDocument/2006/relationships/image" Target="../media/image9.png"/><Relationship Id="rId12" Type="http://schemas.openxmlformats.org/officeDocument/2006/relationships/image" Target="../media/image20.svg"/><Relationship Id="rId2" Type="http://schemas.openxmlformats.org/officeDocument/2006/relationships/hyperlink" Target="https://www.uni-bamberg.de/wi/studium/servicedeskwi/faq/" TargetMode="External"/><Relationship Id="rId1" Type="http://schemas.openxmlformats.org/officeDocument/2006/relationships/hyperlink" Target="https://www.uni-bamberg.de/ai/studium/pruefungsausschuss/frequently-asked-questions/" TargetMode="External"/><Relationship Id="rId6" Type="http://schemas.openxmlformats.org/officeDocument/2006/relationships/image" Target="../media/image16.sv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hyperlink" Target="https://vc.uni-bamberg.de/course/view.php?id=542" TargetMode="External"/><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hyperlink" Target="https://www.uni-bamberg.de/ai/studium/pruefungsausschuss/frequently-asked-questions/" TargetMode="External"/><Relationship Id="rId7" Type="http://schemas.openxmlformats.org/officeDocument/2006/relationships/image" Target="../media/image17.png"/><Relationship Id="rId12" Type="http://schemas.openxmlformats.org/officeDocument/2006/relationships/image" Target="../media/image20.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0.svg"/><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hyperlink" Target="https://vc.uni-bamberg.de/course/view.php?id=542" TargetMode="External"/><Relationship Id="rId4" Type="http://schemas.openxmlformats.org/officeDocument/2006/relationships/hyperlink" Target="https://www.uni-bamberg.de/wi/studium/servicedeskwi/faq/" TargetMode="External"/><Relationship Id="rId9" Type="http://schemas.openxmlformats.org/officeDocument/2006/relationships/hyperlink" Target="https://vc.uni-bamberg.de/course/view.php?id=972" TargetMode="External"/><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F0DBA-1D2F-43E3-B784-8ACC5C1F64F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DF4DB5B-5F37-4186-8D7B-F8F5F865D487}">
      <dgm:prSet custT="1"/>
      <dgm:spPr/>
      <dgm:t>
        <a:bodyPr/>
        <a:lstStyle/>
        <a:p>
          <a:pPr>
            <a:lnSpc>
              <a:spcPct val="100000"/>
            </a:lnSpc>
          </a:pPr>
          <a:r>
            <a:rPr lang="en-US" sz="1400" dirty="0">
              <a:solidFill>
                <a:schemeClr val="tx2"/>
              </a:solidFill>
              <a:latin typeface="UB Scala Sans" panose="02000503050000020003" pitchFamily="2" charset="0"/>
            </a:rPr>
            <a:t>…crediting of modules</a:t>
          </a:r>
        </a:p>
      </dgm:t>
    </dgm:pt>
    <dgm:pt modelId="{1387B92B-E8C6-4295-8EFB-DE7F6309A31B}" type="parTrans" cxnId="{8A409DAA-D878-413B-9B91-23032292C15C}">
      <dgm:prSet/>
      <dgm:spPr/>
      <dgm:t>
        <a:bodyPr/>
        <a:lstStyle/>
        <a:p>
          <a:endParaRPr lang="en-US"/>
        </a:p>
      </dgm:t>
    </dgm:pt>
    <dgm:pt modelId="{E9C9B1E0-90B7-4EA0-90F7-ECEDB85F7D38}" type="sibTrans" cxnId="{8A409DAA-D878-413B-9B91-23032292C15C}">
      <dgm:prSet/>
      <dgm:spPr/>
      <dgm:t>
        <a:bodyPr/>
        <a:lstStyle/>
        <a:p>
          <a:pPr>
            <a:lnSpc>
              <a:spcPct val="100000"/>
            </a:lnSpc>
          </a:pPr>
          <a:endParaRPr lang="en-US"/>
        </a:p>
      </dgm:t>
    </dgm:pt>
    <dgm:pt modelId="{EF48337F-0933-49F7-B858-8270E34BB985}">
      <dgm:prSet custT="1"/>
      <dgm:spPr/>
      <dgm:t>
        <a:bodyPr/>
        <a:lstStyle/>
        <a:p>
          <a:pPr>
            <a:lnSpc>
              <a:spcPct val="100000"/>
            </a:lnSpc>
          </a:pPr>
          <a:r>
            <a:rPr lang="en-US" sz="1400" dirty="0">
              <a:solidFill>
                <a:schemeClr val="tx2"/>
              </a:solidFill>
              <a:latin typeface="UB Scala Sans" panose="02000503050000020003" pitchFamily="2" charset="0"/>
            </a:rPr>
            <a:t>…questions on exams, regulations (</a:t>
          </a:r>
          <a:r>
            <a:rPr lang="en-US" sz="1400" dirty="0" err="1">
              <a:solidFill>
                <a:schemeClr val="tx2"/>
              </a:solidFill>
              <a:latin typeface="UB Scala Sans" panose="02000503050000020003" pitchFamily="2" charset="0"/>
            </a:rPr>
            <a:t>StuFPOs</a:t>
          </a:r>
          <a:r>
            <a:rPr lang="en-US" sz="1400" dirty="0">
              <a:solidFill>
                <a:schemeClr val="tx2"/>
              </a:solidFill>
              <a:latin typeface="UB Scala Sans" panose="02000503050000020003" pitchFamily="2" charset="0"/>
            </a:rPr>
            <a:t>), and module handbook</a:t>
          </a:r>
          <a:endParaRPr lang="en-US" sz="1100" dirty="0">
            <a:solidFill>
              <a:schemeClr val="tx2"/>
            </a:solidFill>
            <a:latin typeface="UB Scala Sans" panose="02000503050000020003" pitchFamily="2" charset="0"/>
          </a:endParaRPr>
        </a:p>
      </dgm:t>
    </dgm:pt>
    <dgm:pt modelId="{2B8A3E00-5B13-401E-9271-AF9AC1F4B7CD}" type="parTrans" cxnId="{DB51998E-CAA2-49A4-8013-F5D9A35638F1}">
      <dgm:prSet/>
      <dgm:spPr/>
      <dgm:t>
        <a:bodyPr/>
        <a:lstStyle/>
        <a:p>
          <a:endParaRPr lang="en-US"/>
        </a:p>
      </dgm:t>
    </dgm:pt>
    <dgm:pt modelId="{256CC2DD-DA85-41EE-ADEF-3C5917BA58CE}" type="sibTrans" cxnId="{DB51998E-CAA2-49A4-8013-F5D9A35638F1}">
      <dgm:prSet/>
      <dgm:spPr/>
      <dgm:t>
        <a:bodyPr/>
        <a:lstStyle/>
        <a:p>
          <a:pPr>
            <a:lnSpc>
              <a:spcPct val="100000"/>
            </a:lnSpc>
          </a:pPr>
          <a:endParaRPr lang="en-US"/>
        </a:p>
      </dgm:t>
    </dgm:pt>
    <dgm:pt modelId="{2B055359-86D1-41A2-8451-0410B537D78D}">
      <dgm:prSet custT="1"/>
      <dgm:spPr/>
      <dgm:t>
        <a:bodyPr/>
        <a:lstStyle/>
        <a:p>
          <a:pPr>
            <a:lnSpc>
              <a:spcPct val="100000"/>
            </a:lnSpc>
          </a:pPr>
          <a:r>
            <a:rPr lang="en-US" sz="1400" dirty="0">
              <a:solidFill>
                <a:schemeClr val="tx2"/>
              </a:solidFill>
              <a:latin typeface="UB Scala Sans" panose="02000503050000020003" pitchFamily="2" charset="0"/>
            </a:rPr>
            <a:t>…studying abroad | coordinating Learning Agreements</a:t>
          </a:r>
          <a:endParaRPr lang="en-US" sz="1800" dirty="0">
            <a:solidFill>
              <a:schemeClr val="tx2"/>
            </a:solidFill>
            <a:latin typeface="UB Scala Sans" panose="02000503050000020003" pitchFamily="2" charset="0"/>
          </a:endParaRPr>
        </a:p>
      </dgm:t>
    </dgm:pt>
    <dgm:pt modelId="{104A7ED6-7218-4289-B225-F25F1EBB1622}" type="parTrans" cxnId="{903A9626-5044-463D-90B0-6501C6522B8C}">
      <dgm:prSet/>
      <dgm:spPr/>
      <dgm:t>
        <a:bodyPr/>
        <a:lstStyle/>
        <a:p>
          <a:endParaRPr lang="en-US"/>
        </a:p>
      </dgm:t>
    </dgm:pt>
    <dgm:pt modelId="{4848C364-1ADA-48DB-9A50-B2AB7ABA0E81}" type="sibTrans" cxnId="{903A9626-5044-463D-90B0-6501C6522B8C}">
      <dgm:prSet/>
      <dgm:spPr/>
      <dgm:t>
        <a:bodyPr/>
        <a:lstStyle/>
        <a:p>
          <a:pPr>
            <a:lnSpc>
              <a:spcPct val="100000"/>
            </a:lnSpc>
          </a:pPr>
          <a:endParaRPr lang="en-US"/>
        </a:p>
      </dgm:t>
    </dgm:pt>
    <dgm:pt modelId="{88493B05-C8C2-4BEA-B4DD-7084B9B3B5EE}">
      <dgm:prSet custT="1"/>
      <dgm:spPr/>
      <dgm:t>
        <a:bodyPr/>
        <a:lstStyle/>
        <a:p>
          <a:pPr>
            <a:lnSpc>
              <a:spcPct val="100000"/>
            </a:lnSpc>
          </a:pPr>
          <a:r>
            <a:rPr lang="de-DE" sz="1400" dirty="0">
              <a:solidFill>
                <a:schemeClr val="tx2"/>
              </a:solidFill>
              <a:latin typeface="UB Scala Sans" panose="02000503050000020003" pitchFamily="2" charset="0"/>
            </a:rPr>
            <a:t>…BAföG (→ </a:t>
          </a:r>
          <a:r>
            <a:rPr lang="de-DE" sz="1400" dirty="0" err="1">
              <a:solidFill>
                <a:schemeClr val="tx2"/>
              </a:solidFill>
              <a:latin typeface="UB Scala Sans" panose="02000503050000020003" pitchFamily="2" charset="0"/>
            </a:rPr>
            <a:t>for</a:t>
          </a:r>
          <a:r>
            <a:rPr lang="de-DE" sz="1400" dirty="0">
              <a:solidFill>
                <a:schemeClr val="tx2"/>
              </a:solidFill>
              <a:latin typeface="UB Scala Sans" panose="02000503050000020003" pitchFamily="2" charset="0"/>
            </a:rPr>
            <a:t> all </a:t>
          </a:r>
          <a:r>
            <a:rPr lang="de-DE" sz="1400" dirty="0" err="1">
              <a:solidFill>
                <a:schemeClr val="tx2"/>
              </a:solidFill>
              <a:latin typeface="UB Scala Sans" panose="02000503050000020003" pitchFamily="2" charset="0"/>
            </a:rPr>
            <a:t>students</a:t>
          </a:r>
          <a:r>
            <a:rPr lang="de-DE" sz="1400" dirty="0">
              <a:solidFill>
                <a:schemeClr val="tx2"/>
              </a:solidFill>
              <a:latin typeface="UB Scala Sans" panose="02000503050000020003" pitchFamily="2" charset="0"/>
            </a:rPr>
            <a:t>: Tim </a:t>
          </a:r>
          <a:r>
            <a:rPr lang="de-DE" sz="1400" dirty="0" err="1">
              <a:solidFill>
                <a:schemeClr val="tx2"/>
              </a:solidFill>
              <a:latin typeface="UB Scala Sans" panose="02000503050000020003" pitchFamily="2" charset="0"/>
            </a:rPr>
            <a:t>Kipphan</a:t>
          </a:r>
          <a:r>
            <a:rPr lang="de-DE" sz="1400" dirty="0">
              <a:solidFill>
                <a:schemeClr val="tx2"/>
              </a:solidFill>
              <a:latin typeface="UB Scala Sans" panose="02000503050000020003" pitchFamily="2" charset="0"/>
            </a:rPr>
            <a:t>)</a:t>
          </a:r>
          <a:endParaRPr lang="en-US" sz="1100" dirty="0">
            <a:solidFill>
              <a:schemeClr val="tx2"/>
            </a:solidFill>
            <a:latin typeface="UB Scala Sans" panose="02000503050000020003" pitchFamily="2" charset="0"/>
          </a:endParaRPr>
        </a:p>
      </dgm:t>
    </dgm:pt>
    <dgm:pt modelId="{5485F633-12EE-4E58-A5C1-FF1F8B4A7F9B}" type="parTrans" cxnId="{750CC02A-9FD9-4F8C-8825-68179F6320F0}">
      <dgm:prSet/>
      <dgm:spPr/>
      <dgm:t>
        <a:bodyPr/>
        <a:lstStyle/>
        <a:p>
          <a:endParaRPr lang="en-US"/>
        </a:p>
      </dgm:t>
    </dgm:pt>
    <dgm:pt modelId="{F1E968D8-F570-41C0-B2EC-4EE6C2415A14}" type="sibTrans" cxnId="{750CC02A-9FD9-4F8C-8825-68179F6320F0}">
      <dgm:prSet/>
      <dgm:spPr/>
      <dgm:t>
        <a:bodyPr/>
        <a:lstStyle/>
        <a:p>
          <a:endParaRPr lang="en-US"/>
        </a:p>
      </dgm:t>
    </dgm:pt>
    <dgm:pt modelId="{B4D9C042-1267-4CC4-9366-E162B11D0796}" type="pres">
      <dgm:prSet presAssocID="{7F3F0DBA-1D2F-43E3-B784-8ACC5C1F64F9}" presName="root" presStyleCnt="0">
        <dgm:presLayoutVars>
          <dgm:dir/>
          <dgm:resizeHandles val="exact"/>
        </dgm:presLayoutVars>
      </dgm:prSet>
      <dgm:spPr/>
    </dgm:pt>
    <dgm:pt modelId="{63660F81-AED2-43B0-86F1-FD3C83B0ECDB}" type="pres">
      <dgm:prSet presAssocID="{7F3F0DBA-1D2F-43E3-B784-8ACC5C1F64F9}" presName="container" presStyleCnt="0">
        <dgm:presLayoutVars>
          <dgm:dir/>
          <dgm:resizeHandles val="exact"/>
        </dgm:presLayoutVars>
      </dgm:prSet>
      <dgm:spPr/>
    </dgm:pt>
    <dgm:pt modelId="{8F02DA74-C223-44E3-8D77-AA4AA913A1D9}" type="pres">
      <dgm:prSet presAssocID="{FDF4DB5B-5F37-4186-8D7B-F8F5F865D487}" presName="compNode" presStyleCnt="0"/>
      <dgm:spPr/>
    </dgm:pt>
    <dgm:pt modelId="{9E513278-4CD5-4870-9DDA-946A03D433DC}" type="pres">
      <dgm:prSet presAssocID="{FDF4DB5B-5F37-4186-8D7B-F8F5F865D487}" presName="iconBgRect" presStyleLbl="bgShp" presStyleIdx="0" presStyleCnt="4"/>
      <dgm:spPr/>
    </dgm:pt>
    <dgm:pt modelId="{C2A1DB93-ED32-4FFE-9A4C-015F819FEE1B}" type="pres">
      <dgm:prSet presAssocID="{FDF4DB5B-5F37-4186-8D7B-F8F5F865D48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Kommentar hinzufügen mit einfarbiger Füllung"/>
        </a:ext>
      </dgm:extLst>
    </dgm:pt>
    <dgm:pt modelId="{681DB056-78BE-4E13-9FCC-EBBA538006F4}" type="pres">
      <dgm:prSet presAssocID="{FDF4DB5B-5F37-4186-8D7B-F8F5F865D487}" presName="spaceRect" presStyleCnt="0"/>
      <dgm:spPr/>
    </dgm:pt>
    <dgm:pt modelId="{70D1DAED-F5B9-4522-A527-26FB5326ADE2}" type="pres">
      <dgm:prSet presAssocID="{FDF4DB5B-5F37-4186-8D7B-F8F5F865D487}" presName="textRect" presStyleLbl="revTx" presStyleIdx="0" presStyleCnt="4">
        <dgm:presLayoutVars>
          <dgm:chMax val="1"/>
          <dgm:chPref val="1"/>
        </dgm:presLayoutVars>
      </dgm:prSet>
      <dgm:spPr/>
    </dgm:pt>
    <dgm:pt modelId="{FA5EB35B-341C-4E4A-9A71-2E6D27DA8A60}" type="pres">
      <dgm:prSet presAssocID="{E9C9B1E0-90B7-4EA0-90F7-ECEDB85F7D38}" presName="sibTrans" presStyleLbl="sibTrans2D1" presStyleIdx="0" presStyleCnt="0"/>
      <dgm:spPr/>
    </dgm:pt>
    <dgm:pt modelId="{E3E4AEE4-38BA-405C-AB3C-84F46AE89F0B}" type="pres">
      <dgm:prSet presAssocID="{EF48337F-0933-49F7-B858-8270E34BB985}" presName="compNode" presStyleCnt="0"/>
      <dgm:spPr/>
    </dgm:pt>
    <dgm:pt modelId="{9989C628-3EE1-4F2C-8AF4-CB96403AEE03}" type="pres">
      <dgm:prSet presAssocID="{EF48337F-0933-49F7-B858-8270E34BB985}" presName="iconBgRect" presStyleLbl="bgShp" presStyleIdx="1" presStyleCnt="4"/>
      <dgm:spPr/>
    </dgm:pt>
    <dgm:pt modelId="{AC5C7482-8097-4727-8306-9B2CF10163F1}" type="pres">
      <dgm:prSet presAssocID="{EF48337F-0933-49F7-B858-8270E34BB98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kument mit einfarbiger Füllung"/>
        </a:ext>
      </dgm:extLst>
    </dgm:pt>
    <dgm:pt modelId="{3989590E-05F7-4564-82F7-71B0177F95B1}" type="pres">
      <dgm:prSet presAssocID="{EF48337F-0933-49F7-B858-8270E34BB985}" presName="spaceRect" presStyleCnt="0"/>
      <dgm:spPr/>
    </dgm:pt>
    <dgm:pt modelId="{583E8FE2-9126-43F5-AE21-E3E2138F51B0}" type="pres">
      <dgm:prSet presAssocID="{EF48337F-0933-49F7-B858-8270E34BB985}" presName="textRect" presStyleLbl="revTx" presStyleIdx="1" presStyleCnt="4">
        <dgm:presLayoutVars>
          <dgm:chMax val="1"/>
          <dgm:chPref val="1"/>
        </dgm:presLayoutVars>
      </dgm:prSet>
      <dgm:spPr/>
    </dgm:pt>
    <dgm:pt modelId="{31004406-1062-4A63-A4E6-A384F71A1A41}" type="pres">
      <dgm:prSet presAssocID="{256CC2DD-DA85-41EE-ADEF-3C5917BA58CE}" presName="sibTrans" presStyleLbl="sibTrans2D1" presStyleIdx="0" presStyleCnt="0"/>
      <dgm:spPr/>
    </dgm:pt>
    <dgm:pt modelId="{7B5FF199-EC06-493B-A621-6978C7BA9F38}" type="pres">
      <dgm:prSet presAssocID="{2B055359-86D1-41A2-8451-0410B537D78D}" presName="compNode" presStyleCnt="0"/>
      <dgm:spPr/>
    </dgm:pt>
    <dgm:pt modelId="{B0FB3C14-B4F4-49CB-8727-CA0C6C933D16}" type="pres">
      <dgm:prSet presAssocID="{2B055359-86D1-41A2-8451-0410B537D78D}" presName="iconBgRect" presStyleLbl="bgShp" presStyleIdx="2" presStyleCnt="4"/>
      <dgm:spPr/>
    </dgm:pt>
    <dgm:pt modelId="{F819B706-6D82-43EC-B391-C6167FE169E7}" type="pres">
      <dgm:prSet presAssocID="{2B055359-86D1-41A2-8451-0410B537D78D}"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Koffer mit einfarbiger Füllung"/>
        </a:ext>
      </dgm:extLst>
    </dgm:pt>
    <dgm:pt modelId="{DA323FFB-B08B-4C65-9964-18F46F31C9AC}" type="pres">
      <dgm:prSet presAssocID="{2B055359-86D1-41A2-8451-0410B537D78D}" presName="spaceRect" presStyleCnt="0"/>
      <dgm:spPr/>
    </dgm:pt>
    <dgm:pt modelId="{D426F075-8AD5-4792-9C3C-A4D91CC1D9B9}" type="pres">
      <dgm:prSet presAssocID="{2B055359-86D1-41A2-8451-0410B537D78D}" presName="textRect" presStyleLbl="revTx" presStyleIdx="2" presStyleCnt="4">
        <dgm:presLayoutVars>
          <dgm:chMax val="1"/>
          <dgm:chPref val="1"/>
        </dgm:presLayoutVars>
      </dgm:prSet>
      <dgm:spPr/>
    </dgm:pt>
    <dgm:pt modelId="{2C8833F9-B091-4D10-AD01-609C3EA4EB05}" type="pres">
      <dgm:prSet presAssocID="{4848C364-1ADA-48DB-9A50-B2AB7ABA0E81}" presName="sibTrans" presStyleLbl="sibTrans2D1" presStyleIdx="0" presStyleCnt="0"/>
      <dgm:spPr/>
    </dgm:pt>
    <dgm:pt modelId="{36E8B0AB-19BB-4CD6-AF44-B47887B4C0EC}" type="pres">
      <dgm:prSet presAssocID="{88493B05-C8C2-4BEA-B4DD-7084B9B3B5EE}" presName="compNode" presStyleCnt="0"/>
      <dgm:spPr/>
    </dgm:pt>
    <dgm:pt modelId="{8701C252-E748-4F44-83CE-01C06225B6BF}" type="pres">
      <dgm:prSet presAssocID="{88493B05-C8C2-4BEA-B4DD-7084B9B3B5EE}" presName="iconBgRect" presStyleLbl="bgShp" presStyleIdx="3" presStyleCnt="4"/>
      <dgm:spPr/>
    </dgm:pt>
    <dgm:pt modelId="{84126F91-1F86-4187-BB71-FDB1507D263B}" type="pres">
      <dgm:prSet presAssocID="{88493B05-C8C2-4BEA-B4DD-7084B9B3B5EE}"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Euro mit einfarbiger Füllung"/>
        </a:ext>
      </dgm:extLst>
    </dgm:pt>
    <dgm:pt modelId="{AE775344-90B4-460E-8B88-8649E2088EAC}" type="pres">
      <dgm:prSet presAssocID="{88493B05-C8C2-4BEA-B4DD-7084B9B3B5EE}" presName="spaceRect" presStyleCnt="0"/>
      <dgm:spPr/>
    </dgm:pt>
    <dgm:pt modelId="{752A0E5D-EC77-4D81-B375-AD96A2E1740F}" type="pres">
      <dgm:prSet presAssocID="{88493B05-C8C2-4BEA-B4DD-7084B9B3B5EE}" presName="textRect" presStyleLbl="revTx" presStyleIdx="3" presStyleCnt="4">
        <dgm:presLayoutVars>
          <dgm:chMax val="1"/>
          <dgm:chPref val="1"/>
        </dgm:presLayoutVars>
      </dgm:prSet>
      <dgm:spPr/>
    </dgm:pt>
  </dgm:ptLst>
  <dgm:cxnLst>
    <dgm:cxn modelId="{903A9626-5044-463D-90B0-6501C6522B8C}" srcId="{7F3F0DBA-1D2F-43E3-B784-8ACC5C1F64F9}" destId="{2B055359-86D1-41A2-8451-0410B537D78D}" srcOrd="2" destOrd="0" parTransId="{104A7ED6-7218-4289-B225-F25F1EBB1622}" sibTransId="{4848C364-1ADA-48DB-9A50-B2AB7ABA0E81}"/>
    <dgm:cxn modelId="{6066D328-4E06-45F2-971F-8AD7718B232F}" type="presOf" srcId="{88493B05-C8C2-4BEA-B4DD-7084B9B3B5EE}" destId="{752A0E5D-EC77-4D81-B375-AD96A2E1740F}" srcOrd="0" destOrd="0" presId="urn:microsoft.com/office/officeart/2018/2/layout/IconCircleList"/>
    <dgm:cxn modelId="{750CC02A-9FD9-4F8C-8825-68179F6320F0}" srcId="{7F3F0DBA-1D2F-43E3-B784-8ACC5C1F64F9}" destId="{88493B05-C8C2-4BEA-B4DD-7084B9B3B5EE}" srcOrd="3" destOrd="0" parTransId="{5485F633-12EE-4E58-A5C1-FF1F8B4A7F9B}" sibTransId="{F1E968D8-F570-41C0-B2EC-4EE6C2415A14}"/>
    <dgm:cxn modelId="{0C1A392C-9CDB-4B92-A5E5-98CB443A6FB7}" type="presOf" srcId="{FDF4DB5B-5F37-4186-8D7B-F8F5F865D487}" destId="{70D1DAED-F5B9-4522-A527-26FB5326ADE2}" srcOrd="0" destOrd="0" presId="urn:microsoft.com/office/officeart/2018/2/layout/IconCircleList"/>
    <dgm:cxn modelId="{163AB371-20A7-4068-A89F-7195D7C29B8D}" type="presOf" srcId="{7F3F0DBA-1D2F-43E3-B784-8ACC5C1F64F9}" destId="{B4D9C042-1267-4CC4-9366-E162B11D0796}" srcOrd="0" destOrd="0" presId="urn:microsoft.com/office/officeart/2018/2/layout/IconCircleList"/>
    <dgm:cxn modelId="{DB51998E-CAA2-49A4-8013-F5D9A35638F1}" srcId="{7F3F0DBA-1D2F-43E3-B784-8ACC5C1F64F9}" destId="{EF48337F-0933-49F7-B858-8270E34BB985}" srcOrd="1" destOrd="0" parTransId="{2B8A3E00-5B13-401E-9271-AF9AC1F4B7CD}" sibTransId="{256CC2DD-DA85-41EE-ADEF-3C5917BA58CE}"/>
    <dgm:cxn modelId="{8A409DAA-D878-413B-9B91-23032292C15C}" srcId="{7F3F0DBA-1D2F-43E3-B784-8ACC5C1F64F9}" destId="{FDF4DB5B-5F37-4186-8D7B-F8F5F865D487}" srcOrd="0" destOrd="0" parTransId="{1387B92B-E8C6-4295-8EFB-DE7F6309A31B}" sibTransId="{E9C9B1E0-90B7-4EA0-90F7-ECEDB85F7D38}"/>
    <dgm:cxn modelId="{F0E9DED2-2E1A-4FC4-84AD-F9A17EBDCC42}" type="presOf" srcId="{2B055359-86D1-41A2-8451-0410B537D78D}" destId="{D426F075-8AD5-4792-9C3C-A4D91CC1D9B9}" srcOrd="0" destOrd="0" presId="urn:microsoft.com/office/officeart/2018/2/layout/IconCircleList"/>
    <dgm:cxn modelId="{F6D968D6-A77D-4E88-BB96-2D4A172DA014}" type="presOf" srcId="{EF48337F-0933-49F7-B858-8270E34BB985}" destId="{583E8FE2-9126-43F5-AE21-E3E2138F51B0}" srcOrd="0" destOrd="0" presId="urn:microsoft.com/office/officeart/2018/2/layout/IconCircleList"/>
    <dgm:cxn modelId="{319672D7-E590-4131-83CA-B0CAF76C7D79}" type="presOf" srcId="{4848C364-1ADA-48DB-9A50-B2AB7ABA0E81}" destId="{2C8833F9-B091-4D10-AD01-609C3EA4EB05}" srcOrd="0" destOrd="0" presId="urn:microsoft.com/office/officeart/2018/2/layout/IconCircleList"/>
    <dgm:cxn modelId="{D32B60EF-B65D-464A-9084-038CEFAA80F1}" type="presOf" srcId="{E9C9B1E0-90B7-4EA0-90F7-ECEDB85F7D38}" destId="{FA5EB35B-341C-4E4A-9A71-2E6D27DA8A60}" srcOrd="0" destOrd="0" presId="urn:microsoft.com/office/officeart/2018/2/layout/IconCircleList"/>
    <dgm:cxn modelId="{14229EF9-14E9-4CB5-9543-70430096A11B}" type="presOf" srcId="{256CC2DD-DA85-41EE-ADEF-3C5917BA58CE}" destId="{31004406-1062-4A63-A4E6-A384F71A1A41}" srcOrd="0" destOrd="0" presId="urn:microsoft.com/office/officeart/2018/2/layout/IconCircleList"/>
    <dgm:cxn modelId="{F7F29CF9-BC65-411D-8C17-60FF8CD6171E}" type="presParOf" srcId="{B4D9C042-1267-4CC4-9366-E162B11D0796}" destId="{63660F81-AED2-43B0-86F1-FD3C83B0ECDB}" srcOrd="0" destOrd="0" presId="urn:microsoft.com/office/officeart/2018/2/layout/IconCircleList"/>
    <dgm:cxn modelId="{021904F3-8B14-45CF-977D-C79D058F967F}" type="presParOf" srcId="{63660F81-AED2-43B0-86F1-FD3C83B0ECDB}" destId="{8F02DA74-C223-44E3-8D77-AA4AA913A1D9}" srcOrd="0" destOrd="0" presId="urn:microsoft.com/office/officeart/2018/2/layout/IconCircleList"/>
    <dgm:cxn modelId="{F8608719-30DB-4344-893F-F4571DB15B6E}" type="presParOf" srcId="{8F02DA74-C223-44E3-8D77-AA4AA913A1D9}" destId="{9E513278-4CD5-4870-9DDA-946A03D433DC}" srcOrd="0" destOrd="0" presId="urn:microsoft.com/office/officeart/2018/2/layout/IconCircleList"/>
    <dgm:cxn modelId="{4EAAF1FA-EF42-4E08-8965-9524003CDB69}" type="presParOf" srcId="{8F02DA74-C223-44E3-8D77-AA4AA913A1D9}" destId="{C2A1DB93-ED32-4FFE-9A4C-015F819FEE1B}" srcOrd="1" destOrd="0" presId="urn:microsoft.com/office/officeart/2018/2/layout/IconCircleList"/>
    <dgm:cxn modelId="{584B0ECA-235B-4E5E-A44E-64119E08B4A2}" type="presParOf" srcId="{8F02DA74-C223-44E3-8D77-AA4AA913A1D9}" destId="{681DB056-78BE-4E13-9FCC-EBBA538006F4}" srcOrd="2" destOrd="0" presId="urn:microsoft.com/office/officeart/2018/2/layout/IconCircleList"/>
    <dgm:cxn modelId="{B49EFF18-E5D3-4379-A526-CB4188825511}" type="presParOf" srcId="{8F02DA74-C223-44E3-8D77-AA4AA913A1D9}" destId="{70D1DAED-F5B9-4522-A527-26FB5326ADE2}" srcOrd="3" destOrd="0" presId="urn:microsoft.com/office/officeart/2018/2/layout/IconCircleList"/>
    <dgm:cxn modelId="{02CDE255-BA8C-476A-9887-8FAA792135F4}" type="presParOf" srcId="{63660F81-AED2-43B0-86F1-FD3C83B0ECDB}" destId="{FA5EB35B-341C-4E4A-9A71-2E6D27DA8A60}" srcOrd="1" destOrd="0" presId="urn:microsoft.com/office/officeart/2018/2/layout/IconCircleList"/>
    <dgm:cxn modelId="{BC1B804B-998A-492F-8729-1C61915562C4}" type="presParOf" srcId="{63660F81-AED2-43B0-86F1-FD3C83B0ECDB}" destId="{E3E4AEE4-38BA-405C-AB3C-84F46AE89F0B}" srcOrd="2" destOrd="0" presId="urn:microsoft.com/office/officeart/2018/2/layout/IconCircleList"/>
    <dgm:cxn modelId="{0AFD7199-4798-4BCD-8011-49C122F3A89E}" type="presParOf" srcId="{E3E4AEE4-38BA-405C-AB3C-84F46AE89F0B}" destId="{9989C628-3EE1-4F2C-8AF4-CB96403AEE03}" srcOrd="0" destOrd="0" presId="urn:microsoft.com/office/officeart/2018/2/layout/IconCircleList"/>
    <dgm:cxn modelId="{5DB5DAB2-FD02-48DE-B16A-E2A435EEB0E5}" type="presParOf" srcId="{E3E4AEE4-38BA-405C-AB3C-84F46AE89F0B}" destId="{AC5C7482-8097-4727-8306-9B2CF10163F1}" srcOrd="1" destOrd="0" presId="urn:microsoft.com/office/officeart/2018/2/layout/IconCircleList"/>
    <dgm:cxn modelId="{5D188BBC-D378-4452-A42B-9BE8A7760760}" type="presParOf" srcId="{E3E4AEE4-38BA-405C-AB3C-84F46AE89F0B}" destId="{3989590E-05F7-4564-82F7-71B0177F95B1}" srcOrd="2" destOrd="0" presId="urn:microsoft.com/office/officeart/2018/2/layout/IconCircleList"/>
    <dgm:cxn modelId="{76F87EBD-C7A9-4D80-AB87-962F8CD65833}" type="presParOf" srcId="{E3E4AEE4-38BA-405C-AB3C-84F46AE89F0B}" destId="{583E8FE2-9126-43F5-AE21-E3E2138F51B0}" srcOrd="3" destOrd="0" presId="urn:microsoft.com/office/officeart/2018/2/layout/IconCircleList"/>
    <dgm:cxn modelId="{10187EA5-B45D-486B-9F60-050DCD3C5FC6}" type="presParOf" srcId="{63660F81-AED2-43B0-86F1-FD3C83B0ECDB}" destId="{31004406-1062-4A63-A4E6-A384F71A1A41}" srcOrd="3" destOrd="0" presId="urn:microsoft.com/office/officeart/2018/2/layout/IconCircleList"/>
    <dgm:cxn modelId="{29B5D5CE-8952-4C53-AAD7-71FE1B7E41E0}" type="presParOf" srcId="{63660F81-AED2-43B0-86F1-FD3C83B0ECDB}" destId="{7B5FF199-EC06-493B-A621-6978C7BA9F38}" srcOrd="4" destOrd="0" presId="urn:microsoft.com/office/officeart/2018/2/layout/IconCircleList"/>
    <dgm:cxn modelId="{7C7DA768-9907-4E22-9080-4865B4F66C99}" type="presParOf" srcId="{7B5FF199-EC06-493B-A621-6978C7BA9F38}" destId="{B0FB3C14-B4F4-49CB-8727-CA0C6C933D16}" srcOrd="0" destOrd="0" presId="urn:microsoft.com/office/officeart/2018/2/layout/IconCircleList"/>
    <dgm:cxn modelId="{13919629-68C1-48F5-9C50-1485D95CEF9B}" type="presParOf" srcId="{7B5FF199-EC06-493B-A621-6978C7BA9F38}" destId="{F819B706-6D82-43EC-B391-C6167FE169E7}" srcOrd="1" destOrd="0" presId="urn:microsoft.com/office/officeart/2018/2/layout/IconCircleList"/>
    <dgm:cxn modelId="{F9EB887C-3B5B-4AF9-905C-923E232B6B57}" type="presParOf" srcId="{7B5FF199-EC06-493B-A621-6978C7BA9F38}" destId="{DA323FFB-B08B-4C65-9964-18F46F31C9AC}" srcOrd="2" destOrd="0" presId="urn:microsoft.com/office/officeart/2018/2/layout/IconCircleList"/>
    <dgm:cxn modelId="{516C8ED7-C444-4C1F-B6F5-C4083A3E6B50}" type="presParOf" srcId="{7B5FF199-EC06-493B-A621-6978C7BA9F38}" destId="{D426F075-8AD5-4792-9C3C-A4D91CC1D9B9}" srcOrd="3" destOrd="0" presId="urn:microsoft.com/office/officeart/2018/2/layout/IconCircleList"/>
    <dgm:cxn modelId="{AA1F736D-634A-43C8-A602-9A6C65A64AAF}" type="presParOf" srcId="{63660F81-AED2-43B0-86F1-FD3C83B0ECDB}" destId="{2C8833F9-B091-4D10-AD01-609C3EA4EB05}" srcOrd="5" destOrd="0" presId="urn:microsoft.com/office/officeart/2018/2/layout/IconCircleList"/>
    <dgm:cxn modelId="{D4F7C0A5-C697-4073-A3C6-744D66BAB5B4}" type="presParOf" srcId="{63660F81-AED2-43B0-86F1-FD3C83B0ECDB}" destId="{36E8B0AB-19BB-4CD6-AF44-B47887B4C0EC}" srcOrd="6" destOrd="0" presId="urn:microsoft.com/office/officeart/2018/2/layout/IconCircleList"/>
    <dgm:cxn modelId="{7DB1CAF8-B175-4804-9266-5D0680E85EC4}" type="presParOf" srcId="{36E8B0AB-19BB-4CD6-AF44-B47887B4C0EC}" destId="{8701C252-E748-4F44-83CE-01C06225B6BF}" srcOrd="0" destOrd="0" presId="urn:microsoft.com/office/officeart/2018/2/layout/IconCircleList"/>
    <dgm:cxn modelId="{DDD2BD87-76F3-4D42-A543-DF0EFB975D02}" type="presParOf" srcId="{36E8B0AB-19BB-4CD6-AF44-B47887B4C0EC}" destId="{84126F91-1F86-4187-BB71-FDB1507D263B}" srcOrd="1" destOrd="0" presId="urn:microsoft.com/office/officeart/2018/2/layout/IconCircleList"/>
    <dgm:cxn modelId="{6B6EE5D2-C21B-469B-A608-73EE572F52D1}" type="presParOf" srcId="{36E8B0AB-19BB-4CD6-AF44-B47887B4C0EC}" destId="{AE775344-90B4-460E-8B88-8649E2088EAC}" srcOrd="2" destOrd="0" presId="urn:microsoft.com/office/officeart/2018/2/layout/IconCircleList"/>
    <dgm:cxn modelId="{AD89FC67-FBD7-4A92-B07B-8F3740F68044}" type="presParOf" srcId="{36E8B0AB-19BB-4CD6-AF44-B47887B4C0EC}" destId="{752A0E5D-EC77-4D81-B375-AD96A2E1740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3F0DBA-1D2F-43E3-B784-8ACC5C1F64F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DF4DB5B-5F37-4186-8D7B-F8F5F865D487}">
      <dgm:prSet custT="1"/>
      <dgm:spPr/>
      <dgm:t>
        <a:bodyPr/>
        <a:lstStyle/>
        <a:p>
          <a:r>
            <a:rPr lang="en-US" sz="1400" dirty="0">
              <a:solidFill>
                <a:schemeClr val="tx2"/>
              </a:solidFill>
              <a:latin typeface="UB Scala Sans" panose="02000503050000020003" pitchFamily="2" charset="0"/>
            </a:rPr>
            <a:t>visit our </a:t>
          </a:r>
          <a:r>
            <a:rPr lang="en-US" sz="1400" b="1" dirty="0">
              <a:solidFill>
                <a:schemeClr val="tx2"/>
              </a:solidFill>
              <a:latin typeface="UB Scala Sans" panose="02000503050000020003" pitchFamily="2" charset="0"/>
            </a:rPr>
            <a:t>FAQ</a:t>
          </a:r>
          <a:r>
            <a:rPr lang="en-US" sz="1400" dirty="0">
              <a:solidFill>
                <a:schemeClr val="tx2"/>
              </a:solidFill>
              <a:latin typeface="UB Scala Sans" panose="02000503050000020003" pitchFamily="2" charset="0"/>
            </a:rPr>
            <a:t> websites </a:t>
          </a:r>
          <a:r>
            <a:rPr lang="en-US" sz="1100" dirty="0">
              <a:solidFill>
                <a:schemeClr val="tx2"/>
              </a:solidFill>
              <a:latin typeface="UB Scala Sans" panose="02000503050000020003" pitchFamily="2" charset="0"/>
            </a:rPr>
            <a:t>for general questions first </a:t>
          </a:r>
          <a:br>
            <a:rPr lang="en-US" sz="1100" dirty="0">
              <a:solidFill>
                <a:schemeClr val="tx2"/>
              </a:solidFill>
              <a:latin typeface="UB Scala Sans" panose="02000503050000020003" pitchFamily="2" charset="0"/>
            </a:rPr>
          </a:br>
          <a:r>
            <a:rPr lang="en-US" sz="1400" dirty="0">
              <a:solidFill>
                <a:schemeClr val="tx2"/>
              </a:solidFill>
              <a:latin typeface="UB Scala Sans" panose="02000503050000020003" pitchFamily="2" charset="0"/>
            </a:rPr>
            <a:t>(</a:t>
          </a:r>
          <a:r>
            <a:rPr lang="en-US" sz="1400" dirty="0">
              <a:solidFill>
                <a:schemeClr val="tx2"/>
              </a:solidFill>
              <a:latin typeface="UB Scala Sans" panose="02000503050000020003" pitchFamily="2" charset="0"/>
              <a:hlinkClick xmlns:r="http://schemas.openxmlformats.org/officeDocument/2006/relationships" r:id="rId1"/>
            </a:rPr>
            <a:t>AI</a:t>
          </a:r>
          <a:r>
            <a:rPr lang="en-US" sz="1400" dirty="0">
              <a:solidFill>
                <a:schemeClr val="tx2"/>
              </a:solidFill>
              <a:latin typeface="UB Scala Sans" panose="02000503050000020003" pitchFamily="2" charset="0"/>
            </a:rPr>
            <a:t> / </a:t>
          </a:r>
          <a:r>
            <a:rPr lang="en-US" sz="1400" dirty="0">
              <a:solidFill>
                <a:schemeClr val="tx2"/>
              </a:solidFill>
              <a:latin typeface="UB Scala Sans" panose="02000503050000020003" pitchFamily="2" charset="0"/>
              <a:hlinkClick xmlns:r="http://schemas.openxmlformats.org/officeDocument/2006/relationships" r:id="rId2"/>
            </a:rPr>
            <a:t>WI</a:t>
          </a:r>
          <a:r>
            <a:rPr lang="en-US" sz="1400" dirty="0">
              <a:solidFill>
                <a:schemeClr val="tx2"/>
              </a:solidFill>
              <a:latin typeface="UB Scala Sans" panose="02000503050000020003" pitchFamily="2" charset="0"/>
            </a:rPr>
            <a:t>)</a:t>
          </a:r>
        </a:p>
      </dgm:t>
    </dgm:pt>
    <dgm:pt modelId="{1387B92B-E8C6-4295-8EFB-DE7F6309A31B}" type="parTrans" cxnId="{8A409DAA-D878-413B-9B91-23032292C15C}">
      <dgm:prSet/>
      <dgm:spPr/>
      <dgm:t>
        <a:bodyPr/>
        <a:lstStyle/>
        <a:p>
          <a:endParaRPr lang="en-US"/>
        </a:p>
      </dgm:t>
    </dgm:pt>
    <dgm:pt modelId="{E9C9B1E0-90B7-4EA0-90F7-ECEDB85F7D38}" type="sibTrans" cxnId="{8A409DAA-D878-413B-9B91-23032292C15C}">
      <dgm:prSet/>
      <dgm:spPr/>
      <dgm:t>
        <a:bodyPr/>
        <a:lstStyle/>
        <a:p>
          <a:endParaRPr lang="en-US"/>
        </a:p>
      </dgm:t>
    </dgm:pt>
    <dgm:pt modelId="{EF48337F-0933-49F7-B858-8270E34BB985}">
      <dgm:prSet custT="1"/>
      <dgm:spPr/>
      <dgm:t>
        <a:bodyPr/>
        <a:lstStyle/>
        <a:p>
          <a:r>
            <a:rPr lang="en-US" sz="1400" dirty="0">
              <a:solidFill>
                <a:schemeClr val="tx2"/>
              </a:solidFill>
              <a:latin typeface="UB Scala Sans" panose="02000503050000020003" pitchFamily="2" charset="0"/>
            </a:rPr>
            <a:t>know your </a:t>
          </a:r>
          <a:r>
            <a:rPr lang="en-US" sz="1400" b="1" dirty="0" err="1">
              <a:solidFill>
                <a:schemeClr val="tx2"/>
              </a:solidFill>
              <a:latin typeface="UB Scala Sans" panose="02000503050000020003" pitchFamily="2" charset="0"/>
            </a:rPr>
            <a:t>StuFPOs</a:t>
          </a:r>
          <a:r>
            <a:rPr lang="en-US" sz="1100" dirty="0">
              <a:solidFill>
                <a:schemeClr val="tx2"/>
              </a:solidFill>
              <a:latin typeface="UB Scala Sans" panose="02000503050000020003" pitchFamily="2" charset="0"/>
            </a:rPr>
            <a:t>, </a:t>
          </a:r>
          <a:br>
            <a:rPr lang="en-US" sz="1100" dirty="0">
              <a:solidFill>
                <a:schemeClr val="tx2"/>
              </a:solidFill>
              <a:latin typeface="UB Scala Sans" panose="02000503050000020003" pitchFamily="2" charset="0"/>
            </a:rPr>
          </a:br>
          <a:r>
            <a:rPr lang="en-US" sz="1100" dirty="0">
              <a:solidFill>
                <a:schemeClr val="tx2"/>
              </a:solidFill>
              <a:latin typeface="UB Scala Sans" panose="02000503050000020003" pitchFamily="2" charset="0"/>
            </a:rPr>
            <a:t>for instance, study progress review (“</a:t>
          </a:r>
          <a:r>
            <a:rPr lang="en-US" sz="1100" dirty="0" err="1">
              <a:solidFill>
                <a:schemeClr val="tx2"/>
              </a:solidFill>
              <a:latin typeface="UB Scala Sans" panose="02000503050000020003" pitchFamily="2" charset="0"/>
            </a:rPr>
            <a:t>Studienfortschrittskontrolle</a:t>
          </a:r>
          <a:r>
            <a:rPr lang="en-US" sz="1100" dirty="0">
              <a:solidFill>
                <a:schemeClr val="tx2"/>
              </a:solidFill>
              <a:latin typeface="UB Scala Sans" panose="02000503050000020003" pitchFamily="2" charset="0"/>
            </a:rPr>
            <a:t>”) relevant in all bachelor degree programs</a:t>
          </a:r>
        </a:p>
      </dgm:t>
    </dgm:pt>
    <dgm:pt modelId="{2B8A3E00-5B13-401E-9271-AF9AC1F4B7CD}" type="parTrans" cxnId="{DB51998E-CAA2-49A4-8013-F5D9A35638F1}">
      <dgm:prSet/>
      <dgm:spPr/>
      <dgm:t>
        <a:bodyPr/>
        <a:lstStyle/>
        <a:p>
          <a:endParaRPr lang="en-US"/>
        </a:p>
      </dgm:t>
    </dgm:pt>
    <dgm:pt modelId="{256CC2DD-DA85-41EE-ADEF-3C5917BA58CE}" type="sibTrans" cxnId="{DB51998E-CAA2-49A4-8013-F5D9A35638F1}">
      <dgm:prSet/>
      <dgm:spPr/>
      <dgm:t>
        <a:bodyPr/>
        <a:lstStyle/>
        <a:p>
          <a:endParaRPr lang="en-US"/>
        </a:p>
      </dgm:t>
    </dgm:pt>
    <dgm:pt modelId="{2B055359-86D1-41A2-8451-0410B537D78D}">
      <dgm:prSet custT="1"/>
      <dgm:spPr/>
      <dgm:t>
        <a:bodyPr/>
        <a:lstStyle/>
        <a:p>
          <a:r>
            <a:rPr lang="en-US" sz="1100" dirty="0">
              <a:solidFill>
                <a:schemeClr val="tx2"/>
              </a:solidFill>
              <a:latin typeface="UB Scala Sans" panose="02000503050000020003" pitchFamily="2" charset="0"/>
            </a:rPr>
            <a:t>subscribe to the relevant </a:t>
          </a:r>
          <a:r>
            <a:rPr lang="en-US" sz="1400" b="1" u="sng" dirty="0">
              <a:solidFill>
                <a:schemeClr val="tx2"/>
              </a:solidFill>
              <a:latin typeface="UB Scala Sans" panose="02000503050000020003" pitchFamily="2" charset="0"/>
            </a:rPr>
            <a:t>V</a:t>
          </a:r>
          <a:r>
            <a:rPr lang="en-US" sz="1400" b="1" dirty="0">
              <a:solidFill>
                <a:schemeClr val="tx2"/>
              </a:solidFill>
              <a:latin typeface="UB Scala Sans" panose="02000503050000020003" pitchFamily="2" charset="0"/>
            </a:rPr>
            <a:t>irtual </a:t>
          </a:r>
          <a:r>
            <a:rPr lang="en-US" sz="1400" b="1" u="sng" dirty="0">
              <a:solidFill>
                <a:schemeClr val="tx2"/>
              </a:solidFill>
              <a:latin typeface="UB Scala Sans" panose="02000503050000020003" pitchFamily="2" charset="0"/>
            </a:rPr>
            <a:t>C</a:t>
          </a:r>
          <a:r>
            <a:rPr lang="en-US" sz="1400" b="1" dirty="0">
              <a:solidFill>
                <a:schemeClr val="tx2"/>
              </a:solidFill>
              <a:latin typeface="UB Scala Sans" panose="02000503050000020003" pitchFamily="2" charset="0"/>
            </a:rPr>
            <a:t>ampus </a:t>
          </a:r>
          <a:r>
            <a:rPr lang="en-US" sz="1400" dirty="0">
              <a:solidFill>
                <a:schemeClr val="tx2"/>
              </a:solidFill>
              <a:latin typeface="UB Scala Sans" panose="02000503050000020003" pitchFamily="2" charset="0"/>
            </a:rPr>
            <a:t>courses</a:t>
          </a:r>
          <a:br>
            <a:rPr lang="en-US" sz="1400" dirty="0">
              <a:solidFill>
                <a:schemeClr val="tx2"/>
              </a:solidFill>
              <a:latin typeface="UB Scala Sans" panose="02000503050000020003" pitchFamily="2" charset="0"/>
            </a:rPr>
          </a:br>
          <a:r>
            <a:rPr lang="en-US" sz="1400" dirty="0">
              <a:solidFill>
                <a:schemeClr val="tx2"/>
              </a:solidFill>
              <a:latin typeface="UB Scala Sans" panose="02000503050000020003" pitchFamily="2" charset="0"/>
            </a:rPr>
            <a:t>(</a:t>
          </a:r>
          <a:r>
            <a:rPr lang="en-US" sz="1400" dirty="0">
              <a:solidFill>
                <a:schemeClr val="tx2"/>
              </a:solidFill>
              <a:latin typeface="UB Scala Sans" panose="02000503050000020003" pitchFamily="2" charset="0"/>
              <a:hlinkClick xmlns:r="http://schemas.openxmlformats.org/officeDocument/2006/relationships" r:id="rId3"/>
            </a:rPr>
            <a:t>AI</a:t>
          </a:r>
          <a:r>
            <a:rPr lang="en-US" sz="1400" dirty="0">
              <a:solidFill>
                <a:schemeClr val="tx2"/>
              </a:solidFill>
              <a:latin typeface="UB Scala Sans" panose="02000503050000020003" pitchFamily="2" charset="0"/>
            </a:rPr>
            <a:t> / </a:t>
          </a:r>
          <a:r>
            <a:rPr lang="en-US" sz="1400" dirty="0">
              <a:solidFill>
                <a:schemeClr val="tx2"/>
              </a:solidFill>
              <a:latin typeface="UB Scala Sans" panose="02000503050000020003" pitchFamily="2" charset="0"/>
              <a:hlinkClick xmlns:r="http://schemas.openxmlformats.org/officeDocument/2006/relationships" r:id="rId4"/>
            </a:rPr>
            <a:t>WI</a:t>
          </a:r>
          <a:r>
            <a:rPr lang="en-US" sz="1400" dirty="0">
              <a:solidFill>
                <a:schemeClr val="tx2"/>
              </a:solidFill>
              <a:latin typeface="UB Scala Sans" panose="02000503050000020003" pitchFamily="2" charset="0"/>
            </a:rPr>
            <a:t>)</a:t>
          </a:r>
        </a:p>
      </dgm:t>
    </dgm:pt>
    <dgm:pt modelId="{104A7ED6-7218-4289-B225-F25F1EBB1622}" type="parTrans" cxnId="{903A9626-5044-463D-90B0-6501C6522B8C}">
      <dgm:prSet/>
      <dgm:spPr/>
      <dgm:t>
        <a:bodyPr/>
        <a:lstStyle/>
        <a:p>
          <a:endParaRPr lang="en-US"/>
        </a:p>
      </dgm:t>
    </dgm:pt>
    <dgm:pt modelId="{4848C364-1ADA-48DB-9A50-B2AB7ABA0E81}" type="sibTrans" cxnId="{903A9626-5044-463D-90B0-6501C6522B8C}">
      <dgm:prSet/>
      <dgm:spPr/>
      <dgm:t>
        <a:bodyPr/>
        <a:lstStyle/>
        <a:p>
          <a:endParaRPr lang="en-US"/>
        </a:p>
      </dgm:t>
    </dgm:pt>
    <dgm:pt modelId="{88493B05-C8C2-4BEA-B4DD-7084B9B3B5EE}">
      <dgm:prSet custT="1"/>
      <dgm:spPr/>
      <dgm:t>
        <a:bodyPr/>
        <a:lstStyle/>
        <a:p>
          <a:r>
            <a:rPr lang="en-US" sz="1400" dirty="0">
              <a:solidFill>
                <a:schemeClr val="tx2"/>
              </a:solidFill>
              <a:latin typeface="UB Scala Sans" panose="02000503050000020003" pitchFamily="2" charset="0"/>
            </a:rPr>
            <a:t>keep </a:t>
          </a:r>
          <a:r>
            <a:rPr lang="en-US" sz="1400" b="1" dirty="0">
              <a:solidFill>
                <a:schemeClr val="tx2"/>
              </a:solidFill>
              <a:latin typeface="UB Scala Sans" panose="02000503050000020003" pitchFamily="2" charset="0"/>
            </a:rPr>
            <a:t>deadlines</a:t>
          </a:r>
          <a:r>
            <a:rPr lang="en-US" sz="1100" dirty="0">
              <a:solidFill>
                <a:schemeClr val="tx2"/>
              </a:solidFill>
              <a:latin typeface="UB Scala Sans" panose="02000503050000020003" pitchFamily="2" charset="0"/>
            </a:rPr>
            <a:t>, </a:t>
          </a:r>
          <a:br>
            <a:rPr lang="en-US" sz="1100" dirty="0">
              <a:solidFill>
                <a:schemeClr val="tx2"/>
              </a:solidFill>
              <a:latin typeface="UB Scala Sans" panose="02000503050000020003" pitchFamily="2" charset="0"/>
            </a:rPr>
          </a:br>
          <a:r>
            <a:rPr lang="en-US" sz="1100" dirty="0">
              <a:solidFill>
                <a:schemeClr val="tx2"/>
              </a:solidFill>
              <a:latin typeface="UB Scala Sans" panose="02000503050000020003" pitchFamily="2" charset="0"/>
            </a:rPr>
            <a:t>specifically for exam registration!</a:t>
          </a:r>
        </a:p>
      </dgm:t>
    </dgm:pt>
    <dgm:pt modelId="{5485F633-12EE-4E58-A5C1-FF1F8B4A7F9B}" type="parTrans" cxnId="{750CC02A-9FD9-4F8C-8825-68179F6320F0}">
      <dgm:prSet/>
      <dgm:spPr/>
      <dgm:t>
        <a:bodyPr/>
        <a:lstStyle/>
        <a:p>
          <a:endParaRPr lang="en-US"/>
        </a:p>
      </dgm:t>
    </dgm:pt>
    <dgm:pt modelId="{F1E968D8-F570-41C0-B2EC-4EE6C2415A14}" type="sibTrans" cxnId="{750CC02A-9FD9-4F8C-8825-68179F6320F0}">
      <dgm:prSet/>
      <dgm:spPr/>
      <dgm:t>
        <a:bodyPr/>
        <a:lstStyle/>
        <a:p>
          <a:endParaRPr lang="en-US"/>
        </a:p>
      </dgm:t>
    </dgm:pt>
    <dgm:pt modelId="{B5569381-A537-4F49-9997-30A368C2F65A}">
      <dgm:prSet custT="1"/>
      <dgm:spPr/>
      <dgm:t>
        <a:bodyPr/>
        <a:lstStyle/>
        <a:p>
          <a:pPr algn="l"/>
          <a:r>
            <a:rPr lang="en-US" sz="1400" b="1" dirty="0">
              <a:solidFill>
                <a:schemeClr val="tx2"/>
              </a:solidFill>
              <a:latin typeface="UB Scala Sans" panose="02000503050000020003" pitchFamily="2" charset="0"/>
            </a:rPr>
            <a:t>Talk to us before it's too late! </a:t>
          </a:r>
          <a:r>
            <a:rPr lang="en-US" sz="1400" b="0" dirty="0">
              <a:solidFill>
                <a:schemeClr val="tx2"/>
              </a:solidFill>
              <a:latin typeface="UB Scala Sans" panose="02000503050000020003" pitchFamily="2" charset="0"/>
            </a:rPr>
            <a:t>We try, but we cannot work miracles </a:t>
          </a:r>
          <a:br>
            <a:rPr lang="en-US" sz="1400" b="1" dirty="0">
              <a:solidFill>
                <a:schemeClr val="tx2"/>
              </a:solidFill>
              <a:latin typeface="UB Scala Sans" panose="02000503050000020003" pitchFamily="2" charset="0"/>
            </a:rPr>
          </a:br>
          <a:r>
            <a:rPr lang="en-US" sz="1100" dirty="0">
              <a:solidFill>
                <a:schemeClr val="tx2"/>
              </a:solidFill>
              <a:latin typeface="UB Scala Sans" panose="02000503050000020003" pitchFamily="2" charset="0"/>
            </a:rPr>
            <a:t>(for instance, when reaching the maximum study duration)</a:t>
          </a:r>
        </a:p>
      </dgm:t>
    </dgm:pt>
    <dgm:pt modelId="{4081AC8B-198C-430B-94B4-8BB81AB49337}" type="parTrans" cxnId="{3D7DCB37-084B-49E1-A596-08F92F2E3D2B}">
      <dgm:prSet/>
      <dgm:spPr/>
      <dgm:t>
        <a:bodyPr/>
        <a:lstStyle/>
        <a:p>
          <a:endParaRPr lang="en-US"/>
        </a:p>
      </dgm:t>
    </dgm:pt>
    <dgm:pt modelId="{81AC3730-3D4A-4BD8-9ED3-7F530F1A48E6}" type="sibTrans" cxnId="{3D7DCB37-084B-49E1-A596-08F92F2E3D2B}">
      <dgm:prSet/>
      <dgm:spPr/>
      <dgm:t>
        <a:bodyPr/>
        <a:lstStyle/>
        <a:p>
          <a:endParaRPr lang="en-US"/>
        </a:p>
      </dgm:t>
    </dgm:pt>
    <dgm:pt modelId="{B4D9C042-1267-4CC4-9366-E162B11D0796}" type="pres">
      <dgm:prSet presAssocID="{7F3F0DBA-1D2F-43E3-B784-8ACC5C1F64F9}" presName="root" presStyleCnt="0">
        <dgm:presLayoutVars>
          <dgm:dir/>
          <dgm:resizeHandles val="exact"/>
        </dgm:presLayoutVars>
      </dgm:prSet>
      <dgm:spPr/>
    </dgm:pt>
    <dgm:pt modelId="{63660F81-AED2-43B0-86F1-FD3C83B0ECDB}" type="pres">
      <dgm:prSet presAssocID="{7F3F0DBA-1D2F-43E3-B784-8ACC5C1F64F9}" presName="container" presStyleCnt="0">
        <dgm:presLayoutVars>
          <dgm:dir/>
          <dgm:resizeHandles val="exact"/>
        </dgm:presLayoutVars>
      </dgm:prSet>
      <dgm:spPr/>
    </dgm:pt>
    <dgm:pt modelId="{8F02DA74-C223-44E3-8D77-AA4AA913A1D9}" type="pres">
      <dgm:prSet presAssocID="{FDF4DB5B-5F37-4186-8D7B-F8F5F865D487}" presName="compNode" presStyleCnt="0"/>
      <dgm:spPr/>
    </dgm:pt>
    <dgm:pt modelId="{9E513278-4CD5-4870-9DDA-946A03D433DC}" type="pres">
      <dgm:prSet presAssocID="{FDF4DB5B-5F37-4186-8D7B-F8F5F865D487}" presName="iconBgRect" presStyleLbl="bgShp" presStyleIdx="0" presStyleCnt="5"/>
      <dgm:spPr/>
    </dgm:pt>
    <dgm:pt modelId="{C2A1DB93-ED32-4FFE-9A4C-015F819FEE1B}" type="pres">
      <dgm:prSet presAssocID="{FDF4DB5B-5F37-4186-8D7B-F8F5F865D487}" presName="iconRect" presStyleLbl="node1" presStyleIdx="0"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681DB056-78BE-4E13-9FCC-EBBA538006F4}" type="pres">
      <dgm:prSet presAssocID="{FDF4DB5B-5F37-4186-8D7B-F8F5F865D487}" presName="spaceRect" presStyleCnt="0"/>
      <dgm:spPr/>
    </dgm:pt>
    <dgm:pt modelId="{70D1DAED-F5B9-4522-A527-26FB5326ADE2}" type="pres">
      <dgm:prSet presAssocID="{FDF4DB5B-5F37-4186-8D7B-F8F5F865D487}" presName="textRect" presStyleLbl="revTx" presStyleIdx="0" presStyleCnt="5">
        <dgm:presLayoutVars>
          <dgm:chMax val="1"/>
          <dgm:chPref val="1"/>
        </dgm:presLayoutVars>
      </dgm:prSet>
      <dgm:spPr/>
    </dgm:pt>
    <dgm:pt modelId="{FA5EB35B-341C-4E4A-9A71-2E6D27DA8A60}" type="pres">
      <dgm:prSet presAssocID="{E9C9B1E0-90B7-4EA0-90F7-ECEDB85F7D38}" presName="sibTrans" presStyleLbl="sibTrans2D1" presStyleIdx="0" presStyleCnt="0"/>
      <dgm:spPr/>
    </dgm:pt>
    <dgm:pt modelId="{E3E4AEE4-38BA-405C-AB3C-84F46AE89F0B}" type="pres">
      <dgm:prSet presAssocID="{EF48337F-0933-49F7-B858-8270E34BB985}" presName="compNode" presStyleCnt="0"/>
      <dgm:spPr/>
    </dgm:pt>
    <dgm:pt modelId="{9989C628-3EE1-4F2C-8AF4-CB96403AEE03}" type="pres">
      <dgm:prSet presAssocID="{EF48337F-0933-49F7-B858-8270E34BB985}" presName="iconBgRect" presStyleLbl="bgShp" presStyleIdx="1" presStyleCnt="5"/>
      <dgm:spPr/>
    </dgm:pt>
    <dgm:pt modelId="{AC5C7482-8097-4727-8306-9B2CF10163F1}" type="pres">
      <dgm:prSet presAssocID="{EF48337F-0933-49F7-B858-8270E34BB985}" presName="iconRect" presStyleLbl="node1" presStyleIdx="1"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okument mit einfarbiger Füllung"/>
        </a:ext>
      </dgm:extLst>
    </dgm:pt>
    <dgm:pt modelId="{3989590E-05F7-4564-82F7-71B0177F95B1}" type="pres">
      <dgm:prSet presAssocID="{EF48337F-0933-49F7-B858-8270E34BB985}" presName="spaceRect" presStyleCnt="0"/>
      <dgm:spPr/>
    </dgm:pt>
    <dgm:pt modelId="{583E8FE2-9126-43F5-AE21-E3E2138F51B0}" type="pres">
      <dgm:prSet presAssocID="{EF48337F-0933-49F7-B858-8270E34BB985}" presName="textRect" presStyleLbl="revTx" presStyleIdx="1" presStyleCnt="5">
        <dgm:presLayoutVars>
          <dgm:chMax val="1"/>
          <dgm:chPref val="1"/>
        </dgm:presLayoutVars>
      </dgm:prSet>
      <dgm:spPr/>
    </dgm:pt>
    <dgm:pt modelId="{31004406-1062-4A63-A4E6-A384F71A1A41}" type="pres">
      <dgm:prSet presAssocID="{256CC2DD-DA85-41EE-ADEF-3C5917BA58CE}" presName="sibTrans" presStyleLbl="sibTrans2D1" presStyleIdx="0" presStyleCnt="0"/>
      <dgm:spPr/>
    </dgm:pt>
    <dgm:pt modelId="{7B5FF199-EC06-493B-A621-6978C7BA9F38}" type="pres">
      <dgm:prSet presAssocID="{2B055359-86D1-41A2-8451-0410B537D78D}" presName="compNode" presStyleCnt="0"/>
      <dgm:spPr/>
    </dgm:pt>
    <dgm:pt modelId="{B0FB3C14-B4F4-49CB-8727-CA0C6C933D16}" type="pres">
      <dgm:prSet presAssocID="{2B055359-86D1-41A2-8451-0410B537D78D}" presName="iconBgRect" presStyleLbl="bgShp" presStyleIdx="2" presStyleCnt="5"/>
      <dgm:spPr/>
    </dgm:pt>
    <dgm:pt modelId="{F819B706-6D82-43EC-B391-C6167FE169E7}" type="pres">
      <dgm:prSet presAssocID="{2B055359-86D1-41A2-8451-0410B537D78D}" presName="iconRect" presStyleLbl="node1" presStyleIdx="2"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Idea"/>
        </a:ext>
      </dgm:extLst>
    </dgm:pt>
    <dgm:pt modelId="{DA323FFB-B08B-4C65-9964-18F46F31C9AC}" type="pres">
      <dgm:prSet presAssocID="{2B055359-86D1-41A2-8451-0410B537D78D}" presName="spaceRect" presStyleCnt="0"/>
      <dgm:spPr/>
    </dgm:pt>
    <dgm:pt modelId="{D426F075-8AD5-4792-9C3C-A4D91CC1D9B9}" type="pres">
      <dgm:prSet presAssocID="{2B055359-86D1-41A2-8451-0410B537D78D}" presName="textRect" presStyleLbl="revTx" presStyleIdx="2" presStyleCnt="5">
        <dgm:presLayoutVars>
          <dgm:chMax val="1"/>
          <dgm:chPref val="1"/>
        </dgm:presLayoutVars>
      </dgm:prSet>
      <dgm:spPr/>
    </dgm:pt>
    <dgm:pt modelId="{2C8833F9-B091-4D10-AD01-609C3EA4EB05}" type="pres">
      <dgm:prSet presAssocID="{4848C364-1ADA-48DB-9A50-B2AB7ABA0E81}" presName="sibTrans" presStyleLbl="sibTrans2D1" presStyleIdx="0" presStyleCnt="0"/>
      <dgm:spPr/>
    </dgm:pt>
    <dgm:pt modelId="{36E8B0AB-19BB-4CD6-AF44-B47887B4C0EC}" type="pres">
      <dgm:prSet presAssocID="{88493B05-C8C2-4BEA-B4DD-7084B9B3B5EE}" presName="compNode" presStyleCnt="0"/>
      <dgm:spPr/>
    </dgm:pt>
    <dgm:pt modelId="{8701C252-E748-4F44-83CE-01C06225B6BF}" type="pres">
      <dgm:prSet presAssocID="{88493B05-C8C2-4BEA-B4DD-7084B9B3B5EE}" presName="iconBgRect" presStyleLbl="bgShp" presStyleIdx="3" presStyleCnt="5"/>
      <dgm:spPr/>
    </dgm:pt>
    <dgm:pt modelId="{84126F91-1F86-4187-BB71-FDB1507D263B}" type="pres">
      <dgm:prSet presAssocID="{88493B05-C8C2-4BEA-B4DD-7084B9B3B5EE}" presName="iconRect" presStyleLbl="node1" presStyleIdx="3" presStyleCnt="5"/>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oppuhr"/>
        </a:ext>
      </dgm:extLst>
    </dgm:pt>
    <dgm:pt modelId="{AE775344-90B4-460E-8B88-8649E2088EAC}" type="pres">
      <dgm:prSet presAssocID="{88493B05-C8C2-4BEA-B4DD-7084B9B3B5EE}" presName="spaceRect" presStyleCnt="0"/>
      <dgm:spPr/>
    </dgm:pt>
    <dgm:pt modelId="{752A0E5D-EC77-4D81-B375-AD96A2E1740F}" type="pres">
      <dgm:prSet presAssocID="{88493B05-C8C2-4BEA-B4DD-7084B9B3B5EE}" presName="textRect" presStyleLbl="revTx" presStyleIdx="3" presStyleCnt="5">
        <dgm:presLayoutVars>
          <dgm:chMax val="1"/>
          <dgm:chPref val="1"/>
        </dgm:presLayoutVars>
      </dgm:prSet>
      <dgm:spPr/>
    </dgm:pt>
    <dgm:pt modelId="{2B69393F-FCEA-4448-B662-B85B1AD56E84}" type="pres">
      <dgm:prSet presAssocID="{F1E968D8-F570-41C0-B2EC-4EE6C2415A14}" presName="sibTrans" presStyleLbl="sibTrans2D1" presStyleIdx="0" presStyleCnt="0"/>
      <dgm:spPr/>
    </dgm:pt>
    <dgm:pt modelId="{1404AA31-FD96-43C0-ACA1-38C1BF0BE32A}" type="pres">
      <dgm:prSet presAssocID="{B5569381-A537-4F49-9997-30A368C2F65A}" presName="compNode" presStyleCnt="0"/>
      <dgm:spPr/>
    </dgm:pt>
    <dgm:pt modelId="{02B706A6-58F1-4496-BAE1-DC87B06DB45A}" type="pres">
      <dgm:prSet presAssocID="{B5569381-A537-4F49-9997-30A368C2F65A}" presName="iconBgRect" presStyleLbl="bgShp" presStyleIdx="4" presStyleCnt="5" custLinFactX="100000" custLinFactNeighborX="170990" custLinFactNeighborY="-21291"/>
      <dgm:spPr/>
    </dgm:pt>
    <dgm:pt modelId="{10E2D471-11B8-497B-9743-A4E4360BD4DD}" type="pres">
      <dgm:prSet presAssocID="{B5569381-A537-4F49-9997-30A368C2F65A}" presName="iconRect" presStyleLbl="node1" presStyleIdx="4" presStyleCnt="5" custLinFactX="200000" custLinFactNeighborX="266986" custLinFactNeighborY="-36707"/>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Chat mit einfarbiger Füllung"/>
        </a:ext>
      </dgm:extLst>
    </dgm:pt>
    <dgm:pt modelId="{AA2B4E91-BA30-4889-A004-74D97C087956}" type="pres">
      <dgm:prSet presAssocID="{B5569381-A537-4F49-9997-30A368C2F65A}" presName="spaceRect" presStyleCnt="0"/>
      <dgm:spPr/>
    </dgm:pt>
    <dgm:pt modelId="{942DB4BA-0346-4F37-A96C-AAD19EADA66C}" type="pres">
      <dgm:prSet presAssocID="{B5569381-A537-4F49-9997-30A368C2F65A}" presName="textRect" presStyleLbl="revTx" presStyleIdx="4" presStyleCnt="5" custLinFactX="13975" custLinFactNeighborX="100000" custLinFactNeighborY="-21291">
        <dgm:presLayoutVars>
          <dgm:chMax val="1"/>
          <dgm:chPref val="1"/>
        </dgm:presLayoutVars>
      </dgm:prSet>
      <dgm:spPr/>
    </dgm:pt>
  </dgm:ptLst>
  <dgm:cxnLst>
    <dgm:cxn modelId="{ECDDC00F-17B2-47B2-AC96-AAC0880E1DA4}" type="presOf" srcId="{B5569381-A537-4F49-9997-30A368C2F65A}" destId="{942DB4BA-0346-4F37-A96C-AAD19EADA66C}" srcOrd="0" destOrd="0" presId="urn:microsoft.com/office/officeart/2018/2/layout/IconCircleList"/>
    <dgm:cxn modelId="{903A9626-5044-463D-90B0-6501C6522B8C}" srcId="{7F3F0DBA-1D2F-43E3-B784-8ACC5C1F64F9}" destId="{2B055359-86D1-41A2-8451-0410B537D78D}" srcOrd="2" destOrd="0" parTransId="{104A7ED6-7218-4289-B225-F25F1EBB1622}" sibTransId="{4848C364-1ADA-48DB-9A50-B2AB7ABA0E81}"/>
    <dgm:cxn modelId="{6066D328-4E06-45F2-971F-8AD7718B232F}" type="presOf" srcId="{88493B05-C8C2-4BEA-B4DD-7084B9B3B5EE}" destId="{752A0E5D-EC77-4D81-B375-AD96A2E1740F}" srcOrd="0" destOrd="0" presId="urn:microsoft.com/office/officeart/2018/2/layout/IconCircleList"/>
    <dgm:cxn modelId="{750CC02A-9FD9-4F8C-8825-68179F6320F0}" srcId="{7F3F0DBA-1D2F-43E3-B784-8ACC5C1F64F9}" destId="{88493B05-C8C2-4BEA-B4DD-7084B9B3B5EE}" srcOrd="3" destOrd="0" parTransId="{5485F633-12EE-4E58-A5C1-FF1F8B4A7F9B}" sibTransId="{F1E968D8-F570-41C0-B2EC-4EE6C2415A14}"/>
    <dgm:cxn modelId="{D147E52B-3E14-4C83-ABC4-CA63021E479F}" type="presOf" srcId="{F1E968D8-F570-41C0-B2EC-4EE6C2415A14}" destId="{2B69393F-FCEA-4448-B662-B85B1AD56E84}" srcOrd="0" destOrd="0" presId="urn:microsoft.com/office/officeart/2018/2/layout/IconCircleList"/>
    <dgm:cxn modelId="{0C1A392C-9CDB-4B92-A5E5-98CB443A6FB7}" type="presOf" srcId="{FDF4DB5B-5F37-4186-8D7B-F8F5F865D487}" destId="{70D1DAED-F5B9-4522-A527-26FB5326ADE2}" srcOrd="0" destOrd="0" presId="urn:microsoft.com/office/officeart/2018/2/layout/IconCircleList"/>
    <dgm:cxn modelId="{3D7DCB37-084B-49E1-A596-08F92F2E3D2B}" srcId="{7F3F0DBA-1D2F-43E3-B784-8ACC5C1F64F9}" destId="{B5569381-A537-4F49-9997-30A368C2F65A}" srcOrd="4" destOrd="0" parTransId="{4081AC8B-198C-430B-94B4-8BB81AB49337}" sibTransId="{81AC3730-3D4A-4BD8-9ED3-7F530F1A48E6}"/>
    <dgm:cxn modelId="{163AB371-20A7-4068-A89F-7195D7C29B8D}" type="presOf" srcId="{7F3F0DBA-1D2F-43E3-B784-8ACC5C1F64F9}" destId="{B4D9C042-1267-4CC4-9366-E162B11D0796}" srcOrd="0" destOrd="0" presId="urn:microsoft.com/office/officeart/2018/2/layout/IconCircleList"/>
    <dgm:cxn modelId="{DB51998E-CAA2-49A4-8013-F5D9A35638F1}" srcId="{7F3F0DBA-1D2F-43E3-B784-8ACC5C1F64F9}" destId="{EF48337F-0933-49F7-B858-8270E34BB985}" srcOrd="1" destOrd="0" parTransId="{2B8A3E00-5B13-401E-9271-AF9AC1F4B7CD}" sibTransId="{256CC2DD-DA85-41EE-ADEF-3C5917BA58CE}"/>
    <dgm:cxn modelId="{8A409DAA-D878-413B-9B91-23032292C15C}" srcId="{7F3F0DBA-1D2F-43E3-B784-8ACC5C1F64F9}" destId="{FDF4DB5B-5F37-4186-8D7B-F8F5F865D487}" srcOrd="0" destOrd="0" parTransId="{1387B92B-E8C6-4295-8EFB-DE7F6309A31B}" sibTransId="{E9C9B1E0-90B7-4EA0-90F7-ECEDB85F7D38}"/>
    <dgm:cxn modelId="{F0E9DED2-2E1A-4FC4-84AD-F9A17EBDCC42}" type="presOf" srcId="{2B055359-86D1-41A2-8451-0410B537D78D}" destId="{D426F075-8AD5-4792-9C3C-A4D91CC1D9B9}" srcOrd="0" destOrd="0" presId="urn:microsoft.com/office/officeart/2018/2/layout/IconCircleList"/>
    <dgm:cxn modelId="{F6D968D6-A77D-4E88-BB96-2D4A172DA014}" type="presOf" srcId="{EF48337F-0933-49F7-B858-8270E34BB985}" destId="{583E8FE2-9126-43F5-AE21-E3E2138F51B0}" srcOrd="0" destOrd="0" presId="urn:microsoft.com/office/officeart/2018/2/layout/IconCircleList"/>
    <dgm:cxn modelId="{319672D7-E590-4131-83CA-B0CAF76C7D79}" type="presOf" srcId="{4848C364-1ADA-48DB-9A50-B2AB7ABA0E81}" destId="{2C8833F9-B091-4D10-AD01-609C3EA4EB05}" srcOrd="0" destOrd="0" presId="urn:microsoft.com/office/officeart/2018/2/layout/IconCircleList"/>
    <dgm:cxn modelId="{D32B60EF-B65D-464A-9084-038CEFAA80F1}" type="presOf" srcId="{E9C9B1E0-90B7-4EA0-90F7-ECEDB85F7D38}" destId="{FA5EB35B-341C-4E4A-9A71-2E6D27DA8A60}" srcOrd="0" destOrd="0" presId="urn:microsoft.com/office/officeart/2018/2/layout/IconCircleList"/>
    <dgm:cxn modelId="{14229EF9-14E9-4CB5-9543-70430096A11B}" type="presOf" srcId="{256CC2DD-DA85-41EE-ADEF-3C5917BA58CE}" destId="{31004406-1062-4A63-A4E6-A384F71A1A41}" srcOrd="0" destOrd="0" presId="urn:microsoft.com/office/officeart/2018/2/layout/IconCircleList"/>
    <dgm:cxn modelId="{F7F29CF9-BC65-411D-8C17-60FF8CD6171E}" type="presParOf" srcId="{B4D9C042-1267-4CC4-9366-E162B11D0796}" destId="{63660F81-AED2-43B0-86F1-FD3C83B0ECDB}" srcOrd="0" destOrd="0" presId="urn:microsoft.com/office/officeart/2018/2/layout/IconCircleList"/>
    <dgm:cxn modelId="{021904F3-8B14-45CF-977D-C79D058F967F}" type="presParOf" srcId="{63660F81-AED2-43B0-86F1-FD3C83B0ECDB}" destId="{8F02DA74-C223-44E3-8D77-AA4AA913A1D9}" srcOrd="0" destOrd="0" presId="urn:microsoft.com/office/officeart/2018/2/layout/IconCircleList"/>
    <dgm:cxn modelId="{F8608719-30DB-4344-893F-F4571DB15B6E}" type="presParOf" srcId="{8F02DA74-C223-44E3-8D77-AA4AA913A1D9}" destId="{9E513278-4CD5-4870-9DDA-946A03D433DC}" srcOrd="0" destOrd="0" presId="urn:microsoft.com/office/officeart/2018/2/layout/IconCircleList"/>
    <dgm:cxn modelId="{4EAAF1FA-EF42-4E08-8965-9524003CDB69}" type="presParOf" srcId="{8F02DA74-C223-44E3-8D77-AA4AA913A1D9}" destId="{C2A1DB93-ED32-4FFE-9A4C-015F819FEE1B}" srcOrd="1" destOrd="0" presId="urn:microsoft.com/office/officeart/2018/2/layout/IconCircleList"/>
    <dgm:cxn modelId="{584B0ECA-235B-4E5E-A44E-64119E08B4A2}" type="presParOf" srcId="{8F02DA74-C223-44E3-8D77-AA4AA913A1D9}" destId="{681DB056-78BE-4E13-9FCC-EBBA538006F4}" srcOrd="2" destOrd="0" presId="urn:microsoft.com/office/officeart/2018/2/layout/IconCircleList"/>
    <dgm:cxn modelId="{B49EFF18-E5D3-4379-A526-CB4188825511}" type="presParOf" srcId="{8F02DA74-C223-44E3-8D77-AA4AA913A1D9}" destId="{70D1DAED-F5B9-4522-A527-26FB5326ADE2}" srcOrd="3" destOrd="0" presId="urn:microsoft.com/office/officeart/2018/2/layout/IconCircleList"/>
    <dgm:cxn modelId="{02CDE255-BA8C-476A-9887-8FAA792135F4}" type="presParOf" srcId="{63660F81-AED2-43B0-86F1-FD3C83B0ECDB}" destId="{FA5EB35B-341C-4E4A-9A71-2E6D27DA8A60}" srcOrd="1" destOrd="0" presId="urn:microsoft.com/office/officeart/2018/2/layout/IconCircleList"/>
    <dgm:cxn modelId="{BC1B804B-998A-492F-8729-1C61915562C4}" type="presParOf" srcId="{63660F81-AED2-43B0-86F1-FD3C83B0ECDB}" destId="{E3E4AEE4-38BA-405C-AB3C-84F46AE89F0B}" srcOrd="2" destOrd="0" presId="urn:microsoft.com/office/officeart/2018/2/layout/IconCircleList"/>
    <dgm:cxn modelId="{0AFD7199-4798-4BCD-8011-49C122F3A89E}" type="presParOf" srcId="{E3E4AEE4-38BA-405C-AB3C-84F46AE89F0B}" destId="{9989C628-3EE1-4F2C-8AF4-CB96403AEE03}" srcOrd="0" destOrd="0" presId="urn:microsoft.com/office/officeart/2018/2/layout/IconCircleList"/>
    <dgm:cxn modelId="{5DB5DAB2-FD02-48DE-B16A-E2A435EEB0E5}" type="presParOf" srcId="{E3E4AEE4-38BA-405C-AB3C-84F46AE89F0B}" destId="{AC5C7482-8097-4727-8306-9B2CF10163F1}" srcOrd="1" destOrd="0" presId="urn:microsoft.com/office/officeart/2018/2/layout/IconCircleList"/>
    <dgm:cxn modelId="{5D188BBC-D378-4452-A42B-9BE8A7760760}" type="presParOf" srcId="{E3E4AEE4-38BA-405C-AB3C-84F46AE89F0B}" destId="{3989590E-05F7-4564-82F7-71B0177F95B1}" srcOrd="2" destOrd="0" presId="urn:microsoft.com/office/officeart/2018/2/layout/IconCircleList"/>
    <dgm:cxn modelId="{76F87EBD-C7A9-4D80-AB87-962F8CD65833}" type="presParOf" srcId="{E3E4AEE4-38BA-405C-AB3C-84F46AE89F0B}" destId="{583E8FE2-9126-43F5-AE21-E3E2138F51B0}" srcOrd="3" destOrd="0" presId="urn:microsoft.com/office/officeart/2018/2/layout/IconCircleList"/>
    <dgm:cxn modelId="{10187EA5-B45D-486B-9F60-050DCD3C5FC6}" type="presParOf" srcId="{63660F81-AED2-43B0-86F1-FD3C83B0ECDB}" destId="{31004406-1062-4A63-A4E6-A384F71A1A41}" srcOrd="3" destOrd="0" presId="urn:microsoft.com/office/officeart/2018/2/layout/IconCircleList"/>
    <dgm:cxn modelId="{29B5D5CE-8952-4C53-AAD7-71FE1B7E41E0}" type="presParOf" srcId="{63660F81-AED2-43B0-86F1-FD3C83B0ECDB}" destId="{7B5FF199-EC06-493B-A621-6978C7BA9F38}" srcOrd="4" destOrd="0" presId="urn:microsoft.com/office/officeart/2018/2/layout/IconCircleList"/>
    <dgm:cxn modelId="{7C7DA768-9907-4E22-9080-4865B4F66C99}" type="presParOf" srcId="{7B5FF199-EC06-493B-A621-6978C7BA9F38}" destId="{B0FB3C14-B4F4-49CB-8727-CA0C6C933D16}" srcOrd="0" destOrd="0" presId="urn:microsoft.com/office/officeart/2018/2/layout/IconCircleList"/>
    <dgm:cxn modelId="{13919629-68C1-48F5-9C50-1485D95CEF9B}" type="presParOf" srcId="{7B5FF199-EC06-493B-A621-6978C7BA9F38}" destId="{F819B706-6D82-43EC-B391-C6167FE169E7}" srcOrd="1" destOrd="0" presId="urn:microsoft.com/office/officeart/2018/2/layout/IconCircleList"/>
    <dgm:cxn modelId="{F9EB887C-3B5B-4AF9-905C-923E232B6B57}" type="presParOf" srcId="{7B5FF199-EC06-493B-A621-6978C7BA9F38}" destId="{DA323FFB-B08B-4C65-9964-18F46F31C9AC}" srcOrd="2" destOrd="0" presId="urn:microsoft.com/office/officeart/2018/2/layout/IconCircleList"/>
    <dgm:cxn modelId="{516C8ED7-C444-4C1F-B6F5-C4083A3E6B50}" type="presParOf" srcId="{7B5FF199-EC06-493B-A621-6978C7BA9F38}" destId="{D426F075-8AD5-4792-9C3C-A4D91CC1D9B9}" srcOrd="3" destOrd="0" presId="urn:microsoft.com/office/officeart/2018/2/layout/IconCircleList"/>
    <dgm:cxn modelId="{AA1F736D-634A-43C8-A602-9A6C65A64AAF}" type="presParOf" srcId="{63660F81-AED2-43B0-86F1-FD3C83B0ECDB}" destId="{2C8833F9-B091-4D10-AD01-609C3EA4EB05}" srcOrd="5" destOrd="0" presId="urn:microsoft.com/office/officeart/2018/2/layout/IconCircleList"/>
    <dgm:cxn modelId="{D4F7C0A5-C697-4073-A3C6-744D66BAB5B4}" type="presParOf" srcId="{63660F81-AED2-43B0-86F1-FD3C83B0ECDB}" destId="{36E8B0AB-19BB-4CD6-AF44-B47887B4C0EC}" srcOrd="6" destOrd="0" presId="urn:microsoft.com/office/officeart/2018/2/layout/IconCircleList"/>
    <dgm:cxn modelId="{7DB1CAF8-B175-4804-9266-5D0680E85EC4}" type="presParOf" srcId="{36E8B0AB-19BB-4CD6-AF44-B47887B4C0EC}" destId="{8701C252-E748-4F44-83CE-01C06225B6BF}" srcOrd="0" destOrd="0" presId="urn:microsoft.com/office/officeart/2018/2/layout/IconCircleList"/>
    <dgm:cxn modelId="{DDD2BD87-76F3-4D42-A543-DF0EFB975D02}" type="presParOf" srcId="{36E8B0AB-19BB-4CD6-AF44-B47887B4C0EC}" destId="{84126F91-1F86-4187-BB71-FDB1507D263B}" srcOrd="1" destOrd="0" presId="urn:microsoft.com/office/officeart/2018/2/layout/IconCircleList"/>
    <dgm:cxn modelId="{6B6EE5D2-C21B-469B-A608-73EE572F52D1}" type="presParOf" srcId="{36E8B0AB-19BB-4CD6-AF44-B47887B4C0EC}" destId="{AE775344-90B4-460E-8B88-8649E2088EAC}" srcOrd="2" destOrd="0" presId="urn:microsoft.com/office/officeart/2018/2/layout/IconCircleList"/>
    <dgm:cxn modelId="{AD89FC67-FBD7-4A92-B07B-8F3740F68044}" type="presParOf" srcId="{36E8B0AB-19BB-4CD6-AF44-B47887B4C0EC}" destId="{752A0E5D-EC77-4D81-B375-AD96A2E1740F}" srcOrd="3" destOrd="0" presId="urn:microsoft.com/office/officeart/2018/2/layout/IconCircleList"/>
    <dgm:cxn modelId="{6FB5A6EC-7A87-4B80-99ED-5B0B2D383E8A}" type="presParOf" srcId="{63660F81-AED2-43B0-86F1-FD3C83B0ECDB}" destId="{2B69393F-FCEA-4448-B662-B85B1AD56E84}" srcOrd="7" destOrd="0" presId="urn:microsoft.com/office/officeart/2018/2/layout/IconCircleList"/>
    <dgm:cxn modelId="{5BDA8034-66DF-4F05-87F6-D6E7BA142B05}" type="presParOf" srcId="{63660F81-AED2-43B0-86F1-FD3C83B0ECDB}" destId="{1404AA31-FD96-43C0-ACA1-38C1BF0BE32A}" srcOrd="8" destOrd="0" presId="urn:microsoft.com/office/officeart/2018/2/layout/IconCircleList"/>
    <dgm:cxn modelId="{AF2D23B6-2650-45BC-AE96-D07F1C4FEFB9}" type="presParOf" srcId="{1404AA31-FD96-43C0-ACA1-38C1BF0BE32A}" destId="{02B706A6-58F1-4496-BAE1-DC87B06DB45A}" srcOrd="0" destOrd="0" presId="urn:microsoft.com/office/officeart/2018/2/layout/IconCircleList"/>
    <dgm:cxn modelId="{A344B88D-BCE9-4890-9812-D2798EFE132D}" type="presParOf" srcId="{1404AA31-FD96-43C0-ACA1-38C1BF0BE32A}" destId="{10E2D471-11B8-497B-9743-A4E4360BD4DD}" srcOrd="1" destOrd="0" presId="urn:microsoft.com/office/officeart/2018/2/layout/IconCircleList"/>
    <dgm:cxn modelId="{715F3685-4DC4-41D2-8F06-5006DA769EC4}" type="presParOf" srcId="{1404AA31-FD96-43C0-ACA1-38C1BF0BE32A}" destId="{AA2B4E91-BA30-4889-A004-74D97C087956}" srcOrd="2" destOrd="0" presId="urn:microsoft.com/office/officeart/2018/2/layout/IconCircleList"/>
    <dgm:cxn modelId="{91DAA31B-1775-4B27-84D3-8F4EE5072F57}" type="presParOf" srcId="{1404AA31-FD96-43C0-ACA1-38C1BF0BE32A}" destId="{942DB4BA-0346-4F37-A96C-AAD19EADA66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13278-4CD5-4870-9DDA-946A03D433DC}">
      <dsp:nvSpPr>
        <dsp:cNvPr id="0" name=""/>
        <dsp:cNvSpPr/>
      </dsp:nvSpPr>
      <dsp:spPr>
        <a:xfrm>
          <a:off x="137222" y="628925"/>
          <a:ext cx="1003312" cy="10033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1DB93-ED32-4FFE-9A4C-015F819FEE1B}">
      <dsp:nvSpPr>
        <dsp:cNvPr id="0" name=""/>
        <dsp:cNvSpPr/>
      </dsp:nvSpPr>
      <dsp:spPr>
        <a:xfrm>
          <a:off x="347917" y="839621"/>
          <a:ext cx="581921" cy="58192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D1DAED-F5B9-4522-A527-26FB5326ADE2}">
      <dsp:nvSpPr>
        <dsp:cNvPr id="0" name=""/>
        <dsp:cNvSpPr/>
      </dsp:nvSpPr>
      <dsp:spPr>
        <a:xfrm>
          <a:off x="1355530" y="628925"/>
          <a:ext cx="2364951" cy="100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2"/>
              </a:solidFill>
              <a:latin typeface="UB Scala Sans" panose="02000503050000020003" pitchFamily="2" charset="0"/>
            </a:rPr>
            <a:t>…crediting of modules</a:t>
          </a:r>
        </a:p>
      </dsp:txBody>
      <dsp:txXfrm>
        <a:off x="1355530" y="628925"/>
        <a:ext cx="2364951" cy="1003312"/>
      </dsp:txXfrm>
    </dsp:sp>
    <dsp:sp modelId="{9989C628-3EE1-4F2C-8AF4-CB96403AEE03}">
      <dsp:nvSpPr>
        <dsp:cNvPr id="0" name=""/>
        <dsp:cNvSpPr/>
      </dsp:nvSpPr>
      <dsp:spPr>
        <a:xfrm>
          <a:off x="4132556" y="628925"/>
          <a:ext cx="1003312" cy="10033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5C7482-8097-4727-8306-9B2CF10163F1}">
      <dsp:nvSpPr>
        <dsp:cNvPr id="0" name=""/>
        <dsp:cNvSpPr/>
      </dsp:nvSpPr>
      <dsp:spPr>
        <a:xfrm>
          <a:off x="4343252" y="839621"/>
          <a:ext cx="581921" cy="58192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3E8FE2-9126-43F5-AE21-E3E2138F51B0}">
      <dsp:nvSpPr>
        <dsp:cNvPr id="0" name=""/>
        <dsp:cNvSpPr/>
      </dsp:nvSpPr>
      <dsp:spPr>
        <a:xfrm>
          <a:off x="5350865" y="628925"/>
          <a:ext cx="2364951" cy="100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2"/>
              </a:solidFill>
              <a:latin typeface="UB Scala Sans" panose="02000503050000020003" pitchFamily="2" charset="0"/>
            </a:rPr>
            <a:t>…questions on exams, regulations (</a:t>
          </a:r>
          <a:r>
            <a:rPr lang="en-US" sz="1400" kern="1200" dirty="0" err="1">
              <a:solidFill>
                <a:schemeClr val="tx2"/>
              </a:solidFill>
              <a:latin typeface="UB Scala Sans" panose="02000503050000020003" pitchFamily="2" charset="0"/>
            </a:rPr>
            <a:t>StuFPOs</a:t>
          </a:r>
          <a:r>
            <a:rPr lang="en-US" sz="1400" kern="1200" dirty="0">
              <a:solidFill>
                <a:schemeClr val="tx2"/>
              </a:solidFill>
              <a:latin typeface="UB Scala Sans" panose="02000503050000020003" pitchFamily="2" charset="0"/>
            </a:rPr>
            <a:t>), and module handbook</a:t>
          </a:r>
          <a:endParaRPr lang="en-US" sz="1100" kern="1200" dirty="0">
            <a:solidFill>
              <a:schemeClr val="tx2"/>
            </a:solidFill>
            <a:latin typeface="UB Scala Sans" panose="02000503050000020003" pitchFamily="2" charset="0"/>
          </a:endParaRPr>
        </a:p>
      </dsp:txBody>
      <dsp:txXfrm>
        <a:off x="5350865" y="628925"/>
        <a:ext cx="2364951" cy="1003312"/>
      </dsp:txXfrm>
    </dsp:sp>
    <dsp:sp modelId="{B0FB3C14-B4F4-49CB-8727-CA0C6C933D16}">
      <dsp:nvSpPr>
        <dsp:cNvPr id="0" name=""/>
        <dsp:cNvSpPr/>
      </dsp:nvSpPr>
      <dsp:spPr>
        <a:xfrm>
          <a:off x="137222" y="2300865"/>
          <a:ext cx="1003312" cy="10033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9B706-6D82-43EC-B391-C6167FE169E7}">
      <dsp:nvSpPr>
        <dsp:cNvPr id="0" name=""/>
        <dsp:cNvSpPr/>
      </dsp:nvSpPr>
      <dsp:spPr>
        <a:xfrm>
          <a:off x="347917" y="2511561"/>
          <a:ext cx="581921" cy="58192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26F075-8AD5-4792-9C3C-A4D91CC1D9B9}">
      <dsp:nvSpPr>
        <dsp:cNvPr id="0" name=""/>
        <dsp:cNvSpPr/>
      </dsp:nvSpPr>
      <dsp:spPr>
        <a:xfrm>
          <a:off x="1355530" y="2300865"/>
          <a:ext cx="2364951" cy="100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2"/>
              </a:solidFill>
              <a:latin typeface="UB Scala Sans" panose="02000503050000020003" pitchFamily="2" charset="0"/>
            </a:rPr>
            <a:t>…studying abroad | coordinating Learning Agreements</a:t>
          </a:r>
          <a:endParaRPr lang="en-US" sz="1800" kern="1200" dirty="0">
            <a:solidFill>
              <a:schemeClr val="tx2"/>
            </a:solidFill>
            <a:latin typeface="UB Scala Sans" panose="02000503050000020003" pitchFamily="2" charset="0"/>
          </a:endParaRPr>
        </a:p>
      </dsp:txBody>
      <dsp:txXfrm>
        <a:off x="1355530" y="2300865"/>
        <a:ext cx="2364951" cy="1003312"/>
      </dsp:txXfrm>
    </dsp:sp>
    <dsp:sp modelId="{8701C252-E748-4F44-83CE-01C06225B6BF}">
      <dsp:nvSpPr>
        <dsp:cNvPr id="0" name=""/>
        <dsp:cNvSpPr/>
      </dsp:nvSpPr>
      <dsp:spPr>
        <a:xfrm>
          <a:off x="4132556" y="2300865"/>
          <a:ext cx="1003312" cy="10033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26F91-1F86-4187-BB71-FDB1507D263B}">
      <dsp:nvSpPr>
        <dsp:cNvPr id="0" name=""/>
        <dsp:cNvSpPr/>
      </dsp:nvSpPr>
      <dsp:spPr>
        <a:xfrm>
          <a:off x="4343252" y="2511561"/>
          <a:ext cx="581921" cy="58192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2A0E5D-EC77-4D81-B375-AD96A2E1740F}">
      <dsp:nvSpPr>
        <dsp:cNvPr id="0" name=""/>
        <dsp:cNvSpPr/>
      </dsp:nvSpPr>
      <dsp:spPr>
        <a:xfrm>
          <a:off x="5350865" y="2300865"/>
          <a:ext cx="2364951" cy="100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de-DE" sz="1400" kern="1200" dirty="0">
              <a:solidFill>
                <a:schemeClr val="tx2"/>
              </a:solidFill>
              <a:latin typeface="UB Scala Sans" panose="02000503050000020003" pitchFamily="2" charset="0"/>
            </a:rPr>
            <a:t>…BAföG (→ </a:t>
          </a:r>
          <a:r>
            <a:rPr lang="de-DE" sz="1400" kern="1200" dirty="0" err="1">
              <a:solidFill>
                <a:schemeClr val="tx2"/>
              </a:solidFill>
              <a:latin typeface="UB Scala Sans" panose="02000503050000020003" pitchFamily="2" charset="0"/>
            </a:rPr>
            <a:t>for</a:t>
          </a:r>
          <a:r>
            <a:rPr lang="de-DE" sz="1400" kern="1200" dirty="0">
              <a:solidFill>
                <a:schemeClr val="tx2"/>
              </a:solidFill>
              <a:latin typeface="UB Scala Sans" panose="02000503050000020003" pitchFamily="2" charset="0"/>
            </a:rPr>
            <a:t> all </a:t>
          </a:r>
          <a:r>
            <a:rPr lang="de-DE" sz="1400" kern="1200" dirty="0" err="1">
              <a:solidFill>
                <a:schemeClr val="tx2"/>
              </a:solidFill>
              <a:latin typeface="UB Scala Sans" panose="02000503050000020003" pitchFamily="2" charset="0"/>
            </a:rPr>
            <a:t>students</a:t>
          </a:r>
          <a:r>
            <a:rPr lang="de-DE" sz="1400" kern="1200" dirty="0">
              <a:solidFill>
                <a:schemeClr val="tx2"/>
              </a:solidFill>
              <a:latin typeface="UB Scala Sans" panose="02000503050000020003" pitchFamily="2" charset="0"/>
            </a:rPr>
            <a:t>: Tim </a:t>
          </a:r>
          <a:r>
            <a:rPr lang="de-DE" sz="1400" kern="1200" dirty="0" err="1">
              <a:solidFill>
                <a:schemeClr val="tx2"/>
              </a:solidFill>
              <a:latin typeface="UB Scala Sans" panose="02000503050000020003" pitchFamily="2" charset="0"/>
            </a:rPr>
            <a:t>Kipphan</a:t>
          </a:r>
          <a:r>
            <a:rPr lang="de-DE" sz="1400" kern="1200" dirty="0">
              <a:solidFill>
                <a:schemeClr val="tx2"/>
              </a:solidFill>
              <a:latin typeface="UB Scala Sans" panose="02000503050000020003" pitchFamily="2" charset="0"/>
            </a:rPr>
            <a:t>)</a:t>
          </a:r>
          <a:endParaRPr lang="en-US" sz="1100" kern="1200" dirty="0">
            <a:solidFill>
              <a:schemeClr val="tx2"/>
            </a:solidFill>
            <a:latin typeface="UB Scala Sans" panose="02000503050000020003" pitchFamily="2" charset="0"/>
          </a:endParaRPr>
        </a:p>
      </dsp:txBody>
      <dsp:txXfrm>
        <a:off x="5350865" y="2300865"/>
        <a:ext cx="2364951" cy="1003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13278-4CD5-4870-9DDA-946A03D433DC}">
      <dsp:nvSpPr>
        <dsp:cNvPr id="0" name=""/>
        <dsp:cNvSpPr/>
      </dsp:nvSpPr>
      <dsp:spPr>
        <a:xfrm>
          <a:off x="701633" y="17118"/>
          <a:ext cx="853870" cy="85387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1DB93-ED32-4FFE-9A4C-015F819FEE1B}">
      <dsp:nvSpPr>
        <dsp:cNvPr id="0" name=""/>
        <dsp:cNvSpPr/>
      </dsp:nvSpPr>
      <dsp:spPr>
        <a:xfrm>
          <a:off x="880946" y="196431"/>
          <a:ext cx="495244" cy="4952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D1DAED-F5B9-4522-A527-26FB5326ADE2}">
      <dsp:nvSpPr>
        <dsp:cNvPr id="0" name=""/>
        <dsp:cNvSpPr/>
      </dsp:nvSpPr>
      <dsp:spPr>
        <a:xfrm>
          <a:off x="1738476" y="17118"/>
          <a:ext cx="2012694" cy="85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2"/>
              </a:solidFill>
              <a:latin typeface="UB Scala Sans" panose="02000503050000020003" pitchFamily="2" charset="0"/>
            </a:rPr>
            <a:t>visit our </a:t>
          </a:r>
          <a:r>
            <a:rPr lang="en-US" sz="1400" b="1" kern="1200" dirty="0">
              <a:solidFill>
                <a:schemeClr val="tx2"/>
              </a:solidFill>
              <a:latin typeface="UB Scala Sans" panose="02000503050000020003" pitchFamily="2" charset="0"/>
            </a:rPr>
            <a:t>FAQ</a:t>
          </a:r>
          <a:r>
            <a:rPr lang="en-US" sz="1400" kern="1200" dirty="0">
              <a:solidFill>
                <a:schemeClr val="tx2"/>
              </a:solidFill>
              <a:latin typeface="UB Scala Sans" panose="02000503050000020003" pitchFamily="2" charset="0"/>
            </a:rPr>
            <a:t> websites </a:t>
          </a:r>
          <a:r>
            <a:rPr lang="en-US" sz="1100" kern="1200" dirty="0">
              <a:solidFill>
                <a:schemeClr val="tx2"/>
              </a:solidFill>
              <a:latin typeface="UB Scala Sans" panose="02000503050000020003" pitchFamily="2" charset="0"/>
            </a:rPr>
            <a:t>for general questions first </a:t>
          </a:r>
          <a:br>
            <a:rPr lang="en-US" sz="1100" kern="1200" dirty="0">
              <a:solidFill>
                <a:schemeClr val="tx2"/>
              </a:solidFill>
              <a:latin typeface="UB Scala Sans" panose="02000503050000020003" pitchFamily="2" charset="0"/>
            </a:rPr>
          </a:br>
          <a:r>
            <a:rPr lang="en-US" sz="1400" kern="1200" dirty="0">
              <a:solidFill>
                <a:schemeClr val="tx2"/>
              </a:solidFill>
              <a:latin typeface="UB Scala Sans" panose="02000503050000020003" pitchFamily="2" charset="0"/>
            </a:rPr>
            <a:t>(</a:t>
          </a:r>
          <a:r>
            <a:rPr lang="en-US" sz="1400" kern="1200" dirty="0">
              <a:solidFill>
                <a:schemeClr val="tx2"/>
              </a:solidFill>
              <a:latin typeface="UB Scala Sans" panose="02000503050000020003" pitchFamily="2" charset="0"/>
              <a:hlinkClick xmlns:r="http://schemas.openxmlformats.org/officeDocument/2006/relationships" r:id="rId3"/>
            </a:rPr>
            <a:t>AI</a:t>
          </a:r>
          <a:r>
            <a:rPr lang="en-US" sz="1400" kern="1200" dirty="0">
              <a:solidFill>
                <a:schemeClr val="tx2"/>
              </a:solidFill>
              <a:latin typeface="UB Scala Sans" panose="02000503050000020003" pitchFamily="2" charset="0"/>
            </a:rPr>
            <a:t> / </a:t>
          </a:r>
          <a:r>
            <a:rPr lang="en-US" sz="1400" kern="1200" dirty="0">
              <a:solidFill>
                <a:schemeClr val="tx2"/>
              </a:solidFill>
              <a:latin typeface="UB Scala Sans" panose="02000503050000020003" pitchFamily="2" charset="0"/>
              <a:hlinkClick xmlns:r="http://schemas.openxmlformats.org/officeDocument/2006/relationships" r:id="rId4"/>
            </a:rPr>
            <a:t>WI</a:t>
          </a:r>
          <a:r>
            <a:rPr lang="en-US" sz="1400" kern="1200" dirty="0">
              <a:solidFill>
                <a:schemeClr val="tx2"/>
              </a:solidFill>
              <a:latin typeface="UB Scala Sans" panose="02000503050000020003" pitchFamily="2" charset="0"/>
            </a:rPr>
            <a:t>)</a:t>
          </a:r>
        </a:p>
      </dsp:txBody>
      <dsp:txXfrm>
        <a:off x="1738476" y="17118"/>
        <a:ext cx="2012694" cy="853870"/>
      </dsp:txXfrm>
    </dsp:sp>
    <dsp:sp modelId="{9989C628-3EE1-4F2C-8AF4-CB96403AEE03}">
      <dsp:nvSpPr>
        <dsp:cNvPr id="0" name=""/>
        <dsp:cNvSpPr/>
      </dsp:nvSpPr>
      <dsp:spPr>
        <a:xfrm>
          <a:off x="4101867" y="17118"/>
          <a:ext cx="853870" cy="85387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5C7482-8097-4727-8306-9B2CF10163F1}">
      <dsp:nvSpPr>
        <dsp:cNvPr id="0" name=""/>
        <dsp:cNvSpPr/>
      </dsp:nvSpPr>
      <dsp:spPr>
        <a:xfrm>
          <a:off x="4281180" y="196431"/>
          <a:ext cx="495244" cy="4952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3E8FE2-9126-43F5-AE21-E3E2138F51B0}">
      <dsp:nvSpPr>
        <dsp:cNvPr id="0" name=""/>
        <dsp:cNvSpPr/>
      </dsp:nvSpPr>
      <dsp:spPr>
        <a:xfrm>
          <a:off x="5138710" y="17118"/>
          <a:ext cx="2012694" cy="85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2"/>
              </a:solidFill>
              <a:latin typeface="UB Scala Sans" panose="02000503050000020003" pitchFamily="2" charset="0"/>
            </a:rPr>
            <a:t>know your </a:t>
          </a:r>
          <a:r>
            <a:rPr lang="en-US" sz="1400" b="1" kern="1200" dirty="0" err="1">
              <a:solidFill>
                <a:schemeClr val="tx2"/>
              </a:solidFill>
              <a:latin typeface="UB Scala Sans" panose="02000503050000020003" pitchFamily="2" charset="0"/>
            </a:rPr>
            <a:t>StuFPOs</a:t>
          </a:r>
          <a:r>
            <a:rPr lang="en-US" sz="1100" kern="1200" dirty="0">
              <a:solidFill>
                <a:schemeClr val="tx2"/>
              </a:solidFill>
              <a:latin typeface="UB Scala Sans" panose="02000503050000020003" pitchFamily="2" charset="0"/>
            </a:rPr>
            <a:t>, </a:t>
          </a:r>
          <a:br>
            <a:rPr lang="en-US" sz="1100" kern="1200" dirty="0">
              <a:solidFill>
                <a:schemeClr val="tx2"/>
              </a:solidFill>
              <a:latin typeface="UB Scala Sans" panose="02000503050000020003" pitchFamily="2" charset="0"/>
            </a:rPr>
          </a:br>
          <a:r>
            <a:rPr lang="en-US" sz="1100" kern="1200" dirty="0">
              <a:solidFill>
                <a:schemeClr val="tx2"/>
              </a:solidFill>
              <a:latin typeface="UB Scala Sans" panose="02000503050000020003" pitchFamily="2" charset="0"/>
            </a:rPr>
            <a:t>for instance, study progress review (“</a:t>
          </a:r>
          <a:r>
            <a:rPr lang="en-US" sz="1100" kern="1200" dirty="0" err="1">
              <a:solidFill>
                <a:schemeClr val="tx2"/>
              </a:solidFill>
              <a:latin typeface="UB Scala Sans" panose="02000503050000020003" pitchFamily="2" charset="0"/>
            </a:rPr>
            <a:t>Studienfortschrittskontrolle</a:t>
          </a:r>
          <a:r>
            <a:rPr lang="en-US" sz="1100" kern="1200" dirty="0">
              <a:solidFill>
                <a:schemeClr val="tx2"/>
              </a:solidFill>
              <a:latin typeface="UB Scala Sans" panose="02000503050000020003" pitchFamily="2" charset="0"/>
            </a:rPr>
            <a:t>”) relevant in all bachelor degree programs</a:t>
          </a:r>
        </a:p>
      </dsp:txBody>
      <dsp:txXfrm>
        <a:off x="5138710" y="17118"/>
        <a:ext cx="2012694" cy="853870"/>
      </dsp:txXfrm>
    </dsp:sp>
    <dsp:sp modelId="{B0FB3C14-B4F4-49CB-8727-CA0C6C933D16}">
      <dsp:nvSpPr>
        <dsp:cNvPr id="0" name=""/>
        <dsp:cNvSpPr/>
      </dsp:nvSpPr>
      <dsp:spPr>
        <a:xfrm>
          <a:off x="701633" y="1539616"/>
          <a:ext cx="853870" cy="85387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9B706-6D82-43EC-B391-C6167FE169E7}">
      <dsp:nvSpPr>
        <dsp:cNvPr id="0" name=""/>
        <dsp:cNvSpPr/>
      </dsp:nvSpPr>
      <dsp:spPr>
        <a:xfrm>
          <a:off x="880946" y="1718929"/>
          <a:ext cx="495244" cy="49524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26F075-8AD5-4792-9C3C-A4D91CC1D9B9}">
      <dsp:nvSpPr>
        <dsp:cNvPr id="0" name=""/>
        <dsp:cNvSpPr/>
      </dsp:nvSpPr>
      <dsp:spPr>
        <a:xfrm>
          <a:off x="1738476" y="1539616"/>
          <a:ext cx="2012694" cy="85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2"/>
              </a:solidFill>
              <a:latin typeface="UB Scala Sans" panose="02000503050000020003" pitchFamily="2" charset="0"/>
            </a:rPr>
            <a:t>subscribe to the relevant </a:t>
          </a:r>
          <a:r>
            <a:rPr lang="en-US" sz="1400" b="1" u="sng" kern="1200" dirty="0">
              <a:solidFill>
                <a:schemeClr val="tx2"/>
              </a:solidFill>
              <a:latin typeface="UB Scala Sans" panose="02000503050000020003" pitchFamily="2" charset="0"/>
            </a:rPr>
            <a:t>V</a:t>
          </a:r>
          <a:r>
            <a:rPr lang="en-US" sz="1400" b="1" kern="1200" dirty="0">
              <a:solidFill>
                <a:schemeClr val="tx2"/>
              </a:solidFill>
              <a:latin typeface="UB Scala Sans" panose="02000503050000020003" pitchFamily="2" charset="0"/>
            </a:rPr>
            <a:t>irtual </a:t>
          </a:r>
          <a:r>
            <a:rPr lang="en-US" sz="1400" b="1" u="sng" kern="1200" dirty="0">
              <a:solidFill>
                <a:schemeClr val="tx2"/>
              </a:solidFill>
              <a:latin typeface="UB Scala Sans" panose="02000503050000020003" pitchFamily="2" charset="0"/>
            </a:rPr>
            <a:t>C</a:t>
          </a:r>
          <a:r>
            <a:rPr lang="en-US" sz="1400" b="1" kern="1200" dirty="0">
              <a:solidFill>
                <a:schemeClr val="tx2"/>
              </a:solidFill>
              <a:latin typeface="UB Scala Sans" panose="02000503050000020003" pitchFamily="2" charset="0"/>
            </a:rPr>
            <a:t>ampus </a:t>
          </a:r>
          <a:r>
            <a:rPr lang="en-US" sz="1400" kern="1200" dirty="0">
              <a:solidFill>
                <a:schemeClr val="tx2"/>
              </a:solidFill>
              <a:latin typeface="UB Scala Sans" panose="02000503050000020003" pitchFamily="2" charset="0"/>
            </a:rPr>
            <a:t>courses</a:t>
          </a:r>
          <a:br>
            <a:rPr lang="en-US" sz="1400" kern="1200" dirty="0">
              <a:solidFill>
                <a:schemeClr val="tx2"/>
              </a:solidFill>
              <a:latin typeface="UB Scala Sans" panose="02000503050000020003" pitchFamily="2" charset="0"/>
            </a:rPr>
          </a:br>
          <a:r>
            <a:rPr lang="en-US" sz="1400" kern="1200" dirty="0">
              <a:solidFill>
                <a:schemeClr val="tx2"/>
              </a:solidFill>
              <a:latin typeface="UB Scala Sans" panose="02000503050000020003" pitchFamily="2" charset="0"/>
            </a:rPr>
            <a:t>(</a:t>
          </a:r>
          <a:r>
            <a:rPr lang="en-US" sz="1400" kern="1200" dirty="0">
              <a:solidFill>
                <a:schemeClr val="tx2"/>
              </a:solidFill>
              <a:latin typeface="UB Scala Sans" panose="02000503050000020003" pitchFamily="2" charset="0"/>
              <a:hlinkClick xmlns:r="http://schemas.openxmlformats.org/officeDocument/2006/relationships" r:id="rId9"/>
            </a:rPr>
            <a:t>AI</a:t>
          </a:r>
          <a:r>
            <a:rPr lang="en-US" sz="1400" kern="1200" dirty="0">
              <a:solidFill>
                <a:schemeClr val="tx2"/>
              </a:solidFill>
              <a:latin typeface="UB Scala Sans" panose="02000503050000020003" pitchFamily="2" charset="0"/>
            </a:rPr>
            <a:t> / </a:t>
          </a:r>
          <a:r>
            <a:rPr lang="en-US" sz="1400" kern="1200" dirty="0">
              <a:solidFill>
                <a:schemeClr val="tx2"/>
              </a:solidFill>
              <a:latin typeface="UB Scala Sans" panose="02000503050000020003" pitchFamily="2" charset="0"/>
              <a:hlinkClick xmlns:r="http://schemas.openxmlformats.org/officeDocument/2006/relationships" r:id="rId10"/>
            </a:rPr>
            <a:t>WI</a:t>
          </a:r>
          <a:r>
            <a:rPr lang="en-US" sz="1400" kern="1200" dirty="0">
              <a:solidFill>
                <a:schemeClr val="tx2"/>
              </a:solidFill>
              <a:latin typeface="UB Scala Sans" panose="02000503050000020003" pitchFamily="2" charset="0"/>
            </a:rPr>
            <a:t>)</a:t>
          </a:r>
        </a:p>
      </dsp:txBody>
      <dsp:txXfrm>
        <a:off x="1738476" y="1539616"/>
        <a:ext cx="2012694" cy="853870"/>
      </dsp:txXfrm>
    </dsp:sp>
    <dsp:sp modelId="{8701C252-E748-4F44-83CE-01C06225B6BF}">
      <dsp:nvSpPr>
        <dsp:cNvPr id="0" name=""/>
        <dsp:cNvSpPr/>
      </dsp:nvSpPr>
      <dsp:spPr>
        <a:xfrm>
          <a:off x="4101867" y="1539616"/>
          <a:ext cx="853870" cy="85387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26F91-1F86-4187-BB71-FDB1507D263B}">
      <dsp:nvSpPr>
        <dsp:cNvPr id="0" name=""/>
        <dsp:cNvSpPr/>
      </dsp:nvSpPr>
      <dsp:spPr>
        <a:xfrm>
          <a:off x="4281180" y="1718929"/>
          <a:ext cx="495244" cy="495244"/>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2A0E5D-EC77-4D81-B375-AD96A2E1740F}">
      <dsp:nvSpPr>
        <dsp:cNvPr id="0" name=""/>
        <dsp:cNvSpPr/>
      </dsp:nvSpPr>
      <dsp:spPr>
        <a:xfrm>
          <a:off x="5138710" y="1539616"/>
          <a:ext cx="2012694" cy="85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2"/>
              </a:solidFill>
              <a:latin typeface="UB Scala Sans" panose="02000503050000020003" pitchFamily="2" charset="0"/>
            </a:rPr>
            <a:t>keep </a:t>
          </a:r>
          <a:r>
            <a:rPr lang="en-US" sz="1400" b="1" kern="1200" dirty="0">
              <a:solidFill>
                <a:schemeClr val="tx2"/>
              </a:solidFill>
              <a:latin typeface="UB Scala Sans" panose="02000503050000020003" pitchFamily="2" charset="0"/>
            </a:rPr>
            <a:t>deadlines</a:t>
          </a:r>
          <a:r>
            <a:rPr lang="en-US" sz="1100" kern="1200" dirty="0">
              <a:solidFill>
                <a:schemeClr val="tx2"/>
              </a:solidFill>
              <a:latin typeface="UB Scala Sans" panose="02000503050000020003" pitchFamily="2" charset="0"/>
            </a:rPr>
            <a:t>, </a:t>
          </a:r>
          <a:br>
            <a:rPr lang="en-US" sz="1100" kern="1200" dirty="0">
              <a:solidFill>
                <a:schemeClr val="tx2"/>
              </a:solidFill>
              <a:latin typeface="UB Scala Sans" panose="02000503050000020003" pitchFamily="2" charset="0"/>
            </a:rPr>
          </a:br>
          <a:r>
            <a:rPr lang="en-US" sz="1100" kern="1200" dirty="0">
              <a:solidFill>
                <a:schemeClr val="tx2"/>
              </a:solidFill>
              <a:latin typeface="UB Scala Sans" panose="02000503050000020003" pitchFamily="2" charset="0"/>
            </a:rPr>
            <a:t>specifically for exam registration!</a:t>
          </a:r>
        </a:p>
      </dsp:txBody>
      <dsp:txXfrm>
        <a:off x="5138710" y="1539616"/>
        <a:ext cx="2012694" cy="853870"/>
      </dsp:txXfrm>
    </dsp:sp>
    <dsp:sp modelId="{02B706A6-58F1-4496-BAE1-DC87B06DB45A}">
      <dsp:nvSpPr>
        <dsp:cNvPr id="0" name=""/>
        <dsp:cNvSpPr/>
      </dsp:nvSpPr>
      <dsp:spPr>
        <a:xfrm>
          <a:off x="3015537" y="2880317"/>
          <a:ext cx="853870" cy="85387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2D471-11B8-497B-9743-A4E4360BD4DD}">
      <dsp:nvSpPr>
        <dsp:cNvPr id="0" name=""/>
        <dsp:cNvSpPr/>
      </dsp:nvSpPr>
      <dsp:spPr>
        <a:xfrm>
          <a:off x="3193670" y="3059638"/>
          <a:ext cx="495244" cy="495244"/>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2DB4BA-0346-4F37-A96C-AAD19EADA66C}">
      <dsp:nvSpPr>
        <dsp:cNvPr id="0" name=""/>
        <dsp:cNvSpPr/>
      </dsp:nvSpPr>
      <dsp:spPr>
        <a:xfrm>
          <a:off x="4032445" y="2880317"/>
          <a:ext cx="2012694" cy="85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2"/>
              </a:solidFill>
              <a:latin typeface="UB Scala Sans" panose="02000503050000020003" pitchFamily="2" charset="0"/>
            </a:rPr>
            <a:t>Talk to us before it's too late! </a:t>
          </a:r>
          <a:r>
            <a:rPr lang="en-US" sz="1400" b="0" kern="1200" dirty="0">
              <a:solidFill>
                <a:schemeClr val="tx2"/>
              </a:solidFill>
              <a:latin typeface="UB Scala Sans" panose="02000503050000020003" pitchFamily="2" charset="0"/>
            </a:rPr>
            <a:t>We try, but we cannot work miracles </a:t>
          </a:r>
          <a:br>
            <a:rPr lang="en-US" sz="1400" b="1" kern="1200" dirty="0">
              <a:solidFill>
                <a:schemeClr val="tx2"/>
              </a:solidFill>
              <a:latin typeface="UB Scala Sans" panose="02000503050000020003" pitchFamily="2" charset="0"/>
            </a:rPr>
          </a:br>
          <a:r>
            <a:rPr lang="en-US" sz="1100" kern="1200" dirty="0">
              <a:solidFill>
                <a:schemeClr val="tx2"/>
              </a:solidFill>
              <a:latin typeface="UB Scala Sans" panose="02000503050000020003" pitchFamily="2" charset="0"/>
            </a:rPr>
            <a:t>(for instance, when reaching the maximum study duration)</a:t>
          </a:r>
        </a:p>
      </dsp:txBody>
      <dsp:txXfrm>
        <a:off x="4032445" y="2880317"/>
        <a:ext cx="2012694" cy="85387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Arial" charset="0"/>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Arial" charset="0"/>
              </a:defRPr>
            </a:lvl1pPr>
          </a:lstStyle>
          <a:p>
            <a:pPr>
              <a:defRPr/>
            </a:pPr>
            <a:fld id="{35DB6B2B-AFB0-493A-9913-2CB1504B2D0B}" type="datetimeFigureOut">
              <a:rPr lang="de-DE"/>
              <a:pPr>
                <a:defRPr/>
              </a:pPr>
              <a:t>31.03.2026</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16463"/>
            <a:ext cx="5438775" cy="446563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cs typeface="Arial" charset="0"/>
              </a:defRPr>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74A7751-1ECA-4014-8C04-E7286ABC6F7F}"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51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EA2AA5D-0D0A-4B71-A8AB-2B8149A97B71}" type="slidenum">
              <a:rPr lang="de-DE" altLang="de-DE">
                <a:latin typeface="Times New Roman" panose="02020603050405020304" pitchFamily="18" charset="0"/>
              </a:rPr>
              <a:pPr eaLnBrk="1" hangingPunct="1">
                <a:spcBef>
                  <a:spcPct val="0"/>
                </a:spcBef>
              </a:pPr>
              <a:t>1</a:t>
            </a:fld>
            <a:endParaRPr lang="de-DE" altLang="de-DE">
              <a:latin typeface="Times New Roman" panose="02020603050405020304" pitchFamily="18" charset="0"/>
            </a:endParaRPr>
          </a:p>
        </p:txBody>
      </p:sp>
    </p:spTree>
    <p:extLst>
      <p:ext uri="{BB962C8B-B14F-4D97-AF65-F5344CB8AC3E}">
        <p14:creationId xmlns:p14="http://schemas.microsoft.com/office/powerpoint/2010/main" val="302080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74A7751-1ECA-4014-8C04-E7286ABC6F7F}" type="slidenum">
              <a:rPr lang="de-DE" altLang="de-DE" smtClean="0"/>
              <a:pPr/>
              <a:t>3</a:t>
            </a:fld>
            <a:endParaRPr lang="de-DE" altLang="de-DE"/>
          </a:p>
        </p:txBody>
      </p:sp>
    </p:spTree>
    <p:extLst>
      <p:ext uri="{BB962C8B-B14F-4D97-AF65-F5344CB8AC3E}">
        <p14:creationId xmlns:p14="http://schemas.microsoft.com/office/powerpoint/2010/main" val="607673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74A7751-1ECA-4014-8C04-E7286ABC6F7F}" type="slidenum">
              <a:rPr lang="de-DE" altLang="de-DE" smtClean="0"/>
              <a:pPr/>
              <a:t>4</a:t>
            </a:fld>
            <a:endParaRPr lang="de-DE" altLang="de-DE"/>
          </a:p>
        </p:txBody>
      </p:sp>
    </p:spTree>
    <p:extLst>
      <p:ext uri="{BB962C8B-B14F-4D97-AF65-F5344CB8AC3E}">
        <p14:creationId xmlns:p14="http://schemas.microsoft.com/office/powerpoint/2010/main" val="151872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6" y="267494"/>
            <a:ext cx="7560840" cy="1102519"/>
          </a:xfrm>
          <a:noFill/>
        </p:spPr>
        <p:txBody>
          <a:bodyPr/>
          <a:lstStyle/>
          <a:p>
            <a:r>
              <a:rPr lang="de-DE"/>
              <a:t>Titelmasterformat durch Klicken bearbeiten</a:t>
            </a:r>
            <a:endParaRPr lang="de-DE" dirty="0"/>
          </a:p>
        </p:txBody>
      </p:sp>
      <p:sp>
        <p:nvSpPr>
          <p:cNvPr id="3" name="Untertitel 2"/>
          <p:cNvSpPr>
            <a:spLocks noGrp="1"/>
          </p:cNvSpPr>
          <p:nvPr>
            <p:ph type="subTitle" idx="1"/>
          </p:nvPr>
        </p:nvSpPr>
        <p:spPr>
          <a:xfrm>
            <a:off x="395536" y="1584325"/>
            <a:ext cx="6400800" cy="131445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67761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395536" y="267494"/>
            <a:ext cx="7467600" cy="857250"/>
          </a:xfrm>
        </p:spPr>
        <p:txBody>
          <a:bodyPr/>
          <a:lstStyle/>
          <a:p>
            <a:r>
              <a:rPr lang="de-DE"/>
              <a:t>Titelmasterformat durch Klicken bearbeiten</a:t>
            </a:r>
            <a:endParaRPr lang="de-DE" dirty="0"/>
          </a:p>
        </p:txBody>
      </p:sp>
      <p:sp>
        <p:nvSpPr>
          <p:cNvPr id="5" name="Inhaltsplatzhalter 2"/>
          <p:cNvSpPr>
            <a:spLocks noGrp="1"/>
          </p:cNvSpPr>
          <p:nvPr>
            <p:ph idx="1"/>
          </p:nvPr>
        </p:nvSpPr>
        <p:spPr>
          <a:xfrm>
            <a:off x="395536" y="1353344"/>
            <a:ext cx="7467600" cy="266463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5268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344760" y="261427"/>
            <a:ext cx="7467600" cy="857250"/>
          </a:xfrm>
        </p:spPr>
        <p:txBody>
          <a:bodyPr/>
          <a:lstStyle/>
          <a:p>
            <a:r>
              <a:rPr lang="de-DE"/>
              <a:t>Titelmasterformat durch Klicken bearbeiten</a:t>
            </a:r>
            <a:endParaRPr lang="de-DE" dirty="0"/>
          </a:p>
        </p:txBody>
      </p:sp>
      <p:sp>
        <p:nvSpPr>
          <p:cNvPr id="6" name="Inhaltsplatzhalter 2"/>
          <p:cNvSpPr>
            <a:spLocks noGrp="1"/>
          </p:cNvSpPr>
          <p:nvPr>
            <p:ph sz="half" idx="1"/>
          </p:nvPr>
        </p:nvSpPr>
        <p:spPr>
          <a:xfrm>
            <a:off x="344760" y="1200839"/>
            <a:ext cx="3657600" cy="2811071"/>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2"/>
          </p:nvPr>
        </p:nvSpPr>
        <p:spPr>
          <a:xfrm>
            <a:off x="4154760" y="1200839"/>
            <a:ext cx="3657600" cy="2811071"/>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53479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374847" y="195486"/>
            <a:ext cx="7653537" cy="857250"/>
          </a:xfrm>
        </p:spPr>
        <p:txBody>
          <a:bodyPr/>
          <a:lstStyle>
            <a:lvl1pPr>
              <a:defRPr/>
            </a:lvl1pPr>
          </a:lstStyle>
          <a:p>
            <a:r>
              <a:rPr lang="de-DE"/>
              <a:t>Titelmasterformat durch Klicken bearbeiten</a:t>
            </a:r>
            <a:endParaRPr lang="de-DE" dirty="0"/>
          </a:p>
        </p:txBody>
      </p:sp>
      <p:sp>
        <p:nvSpPr>
          <p:cNvPr id="8" name="Textplatzhalter 2"/>
          <p:cNvSpPr>
            <a:spLocks noGrp="1"/>
          </p:cNvSpPr>
          <p:nvPr>
            <p:ph type="body" idx="1"/>
          </p:nvPr>
        </p:nvSpPr>
        <p:spPr>
          <a:xfrm>
            <a:off x="374847" y="1140842"/>
            <a:ext cx="3765105" cy="47982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9" name="Inhaltsplatzhalter 3"/>
          <p:cNvSpPr>
            <a:spLocks noGrp="1"/>
          </p:cNvSpPr>
          <p:nvPr>
            <p:ph sz="half" idx="2"/>
          </p:nvPr>
        </p:nvSpPr>
        <p:spPr>
          <a:xfrm>
            <a:off x="374847" y="1620664"/>
            <a:ext cx="3765105" cy="2494370"/>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4"/>
          <p:cNvSpPr>
            <a:spLocks noGrp="1"/>
          </p:cNvSpPr>
          <p:nvPr>
            <p:ph type="body" sz="quarter" idx="3"/>
          </p:nvPr>
        </p:nvSpPr>
        <p:spPr>
          <a:xfrm>
            <a:off x="4283969" y="1140842"/>
            <a:ext cx="3744416" cy="47982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1" name="Inhaltsplatzhalter 5"/>
          <p:cNvSpPr>
            <a:spLocks noGrp="1"/>
          </p:cNvSpPr>
          <p:nvPr>
            <p:ph sz="quarter" idx="4"/>
          </p:nvPr>
        </p:nvSpPr>
        <p:spPr>
          <a:xfrm>
            <a:off x="4283969" y="1620664"/>
            <a:ext cx="3744416" cy="2494370"/>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431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39552" y="267494"/>
            <a:ext cx="7344816" cy="857250"/>
          </a:xfrm>
        </p:spPr>
        <p:txBody>
          <a:bodyPr/>
          <a:lstStyle/>
          <a:p>
            <a:r>
              <a:rPr lang="de-DE"/>
              <a:t>Titelmasterformat durch Klicken bearbeiten</a:t>
            </a:r>
            <a:endParaRPr lang="de-DE" dirty="0"/>
          </a:p>
        </p:txBody>
      </p:sp>
    </p:spTree>
    <p:extLst>
      <p:ext uri="{BB962C8B-B14F-4D97-AF65-F5344CB8AC3E}">
        <p14:creationId xmlns:p14="http://schemas.microsoft.com/office/powerpoint/2010/main" val="322269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06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1" y="339502"/>
            <a:ext cx="3008313" cy="871538"/>
          </a:xfrm>
        </p:spPr>
        <p:txBody>
          <a:bodyPr anchor="b"/>
          <a:lstStyle>
            <a:lvl1pPr algn="l">
              <a:defRPr sz="2000" b="1"/>
            </a:lvl1pPr>
          </a:lstStyle>
          <a:p>
            <a:r>
              <a:rPr lang="de-DE"/>
              <a:t>Titelmasterformat durch Klicken bearbeiten</a:t>
            </a:r>
            <a:endParaRPr lang="de-DE" dirty="0"/>
          </a:p>
        </p:txBody>
      </p:sp>
      <p:sp>
        <p:nvSpPr>
          <p:cNvPr id="6" name="Inhaltsplatzhalter 2"/>
          <p:cNvSpPr>
            <a:spLocks noGrp="1"/>
          </p:cNvSpPr>
          <p:nvPr>
            <p:ph idx="1"/>
          </p:nvPr>
        </p:nvSpPr>
        <p:spPr>
          <a:xfrm>
            <a:off x="3575050" y="335133"/>
            <a:ext cx="4381326" cy="4036817"/>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3"/>
          <p:cNvSpPr>
            <a:spLocks noGrp="1"/>
          </p:cNvSpPr>
          <p:nvPr>
            <p:ph type="body" sz="half" idx="2"/>
          </p:nvPr>
        </p:nvSpPr>
        <p:spPr>
          <a:xfrm>
            <a:off x="457201" y="1275606"/>
            <a:ext cx="3008313" cy="30896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31886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95536" y="339502"/>
            <a:ext cx="7344816" cy="857250"/>
          </a:xfrm>
        </p:spPr>
        <p:txBody>
          <a:bodyPr/>
          <a:lstStyle/>
          <a:p>
            <a:r>
              <a:rPr lang="de-DE"/>
              <a:t>Titelmasterformat durch Klicken bearbeiten</a:t>
            </a:r>
          </a:p>
        </p:txBody>
      </p:sp>
      <p:sp>
        <p:nvSpPr>
          <p:cNvPr id="5" name="Inhaltsplatzhalter 4"/>
          <p:cNvSpPr>
            <a:spLocks noGrp="1"/>
          </p:cNvSpPr>
          <p:nvPr>
            <p:ph idx="1"/>
          </p:nvPr>
        </p:nvSpPr>
        <p:spPr>
          <a:xfrm>
            <a:off x="395536" y="1347291"/>
            <a:ext cx="7467600" cy="2664619"/>
          </a:xfrm>
        </p:spPr>
        <p:txBody>
          <a:bodyPr/>
          <a:lstStyle/>
          <a:p>
            <a:pPr lvl="0"/>
            <a:r>
              <a:rPr lang="de-DE"/>
              <a:t>Formatvorlagen des Textmasters bearbeiten</a:t>
            </a:r>
          </a:p>
        </p:txBody>
      </p:sp>
    </p:spTree>
    <p:extLst>
      <p:ext uri="{BB962C8B-B14F-4D97-AF65-F5344CB8AC3E}">
        <p14:creationId xmlns:p14="http://schemas.microsoft.com/office/powerpoint/2010/main" val="415179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323528" y="3199234"/>
            <a:ext cx="5486400" cy="425054"/>
          </a:xfrm>
        </p:spPr>
        <p:txBody>
          <a:bodyPr anchor="b"/>
          <a:lstStyle>
            <a:lvl1pPr algn="l">
              <a:defRPr sz="2000" b="1"/>
            </a:lvl1pPr>
          </a:lstStyle>
          <a:p>
            <a:r>
              <a:rPr lang="de-DE"/>
              <a:t>Titelmasterformat durch Klicken bearbeiten</a:t>
            </a:r>
            <a:endParaRPr lang="de-DE" dirty="0"/>
          </a:p>
        </p:txBody>
      </p:sp>
      <p:sp>
        <p:nvSpPr>
          <p:cNvPr id="6" name="Bildplatzhalter 2"/>
          <p:cNvSpPr>
            <a:spLocks noGrp="1"/>
          </p:cNvSpPr>
          <p:nvPr>
            <p:ph type="pic" idx="1"/>
          </p:nvPr>
        </p:nvSpPr>
        <p:spPr>
          <a:xfrm>
            <a:off x="323528" y="339502"/>
            <a:ext cx="5486400" cy="2688443"/>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7" name="Textplatzhalter 3"/>
          <p:cNvSpPr>
            <a:spLocks noGrp="1"/>
          </p:cNvSpPr>
          <p:nvPr>
            <p:ph type="body" sz="half" idx="2"/>
          </p:nvPr>
        </p:nvSpPr>
        <p:spPr>
          <a:xfrm>
            <a:off x="323528" y="362428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216364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hteck 10"/>
          <p:cNvSpPr/>
          <p:nvPr/>
        </p:nvSpPr>
        <p:spPr>
          <a:xfrm>
            <a:off x="107950" y="123825"/>
            <a:ext cx="8064500" cy="4895850"/>
          </a:xfrm>
          <a:prstGeom prst="rect">
            <a:avLst/>
          </a:prstGeom>
          <a:solidFill>
            <a:srgbClr val="EDF2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7" name="Rectangle 2"/>
          <p:cNvSpPr>
            <a:spLocks noGrp="1" noChangeArrowheads="1"/>
          </p:cNvSpPr>
          <p:nvPr>
            <p:ph type="title"/>
          </p:nvPr>
        </p:nvSpPr>
        <p:spPr bwMode="auto">
          <a:xfrm>
            <a:off x="539750" y="857250"/>
            <a:ext cx="73453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a:t>
            </a:r>
            <a:br>
              <a:rPr lang="de-DE" altLang="de-DE"/>
            </a:br>
            <a:r>
              <a:rPr lang="de-DE" altLang="de-DE"/>
              <a:t>zu bearbeiten</a:t>
            </a:r>
          </a:p>
        </p:txBody>
      </p:sp>
      <p:sp>
        <p:nvSpPr>
          <p:cNvPr id="1028" name="Rectangle 3"/>
          <p:cNvSpPr>
            <a:spLocks noGrp="1" noChangeArrowheads="1"/>
          </p:cNvSpPr>
          <p:nvPr>
            <p:ph type="body" idx="1"/>
          </p:nvPr>
        </p:nvSpPr>
        <p:spPr bwMode="auto">
          <a:xfrm>
            <a:off x="539750" y="1943100"/>
            <a:ext cx="73453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 name="Rectangle 23"/>
          <p:cNvSpPr>
            <a:spLocks noChangeArrowheads="1"/>
          </p:cNvSpPr>
          <p:nvPr/>
        </p:nvSpPr>
        <p:spPr bwMode="auto">
          <a:xfrm>
            <a:off x="7105650" y="4776788"/>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dirty="0">
                <a:solidFill>
                  <a:srgbClr val="00407A"/>
                </a:solidFill>
                <a:latin typeface="UB Scala Sans" panose="02000503050000020003" pitchFamily="2" charset="77"/>
              </a:rPr>
              <a:t>S. </a:t>
            </a:r>
            <a:fld id="{8CBF98A5-3BF8-4B29-91CD-2E25AF79D350}" type="slidenum">
              <a:rPr lang="de-DE" altLang="de-DE" sz="900">
                <a:solidFill>
                  <a:srgbClr val="00407A"/>
                </a:solidFill>
                <a:latin typeface="UB Scala Sans" panose="02000503050000020003" pitchFamily="2" charset="77"/>
              </a:rPr>
              <a:pPr algn="r" eaLnBrk="1" hangingPunct="1"/>
              <a:t>‹Nr.›</a:t>
            </a:fld>
            <a:endParaRPr lang="de-DE" altLang="de-DE" sz="900" dirty="0">
              <a:solidFill>
                <a:srgbClr val="00407A"/>
              </a:solidFill>
              <a:latin typeface="UB Scala Sans" panose="02000503050000020003" pitchFamily="2" charset="77"/>
            </a:endParaRPr>
          </a:p>
        </p:txBody>
      </p:sp>
      <p:pic>
        <p:nvPicPr>
          <p:cNvPr id="3" name="Grafik 109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47050" y="123825"/>
            <a:ext cx="9001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AutoShape 8"/>
          <p:cNvSpPr>
            <a:spLocks noChangeAspect="1" noChangeArrowheads="1"/>
          </p:cNvSpPr>
          <p:nvPr/>
        </p:nvSpPr>
        <p:spPr bwMode="auto">
          <a:xfrm>
            <a:off x="8172450" y="123825"/>
            <a:ext cx="8493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778A3B6-E5A4-C548-8702-63F6C6142654}"/>
              </a:ext>
            </a:extLst>
          </p:cNvPr>
          <p:cNvSpPr txBox="1"/>
          <p:nvPr/>
        </p:nvSpPr>
        <p:spPr>
          <a:xfrm>
            <a:off x="61219" y="123825"/>
            <a:ext cx="7751141" cy="4939814"/>
          </a:xfrm>
          <a:prstGeom prst="rect">
            <a:avLst/>
          </a:prstGeom>
          <a:noFill/>
        </p:spPr>
        <p:txBody>
          <a:bodyPr wrap="square" rtlCol="0">
            <a:spAutoFit/>
          </a:bodyPr>
          <a:lstStyle/>
          <a:p>
            <a:r>
              <a:rPr lang="de-DE" sz="1050" dirty="0">
                <a:solidFill>
                  <a:srgbClr val="FFFFFF"/>
                </a:solidFill>
                <a:latin typeface="UB Scala" panose="02000504070000020003" pitchFamily="2" charset="77"/>
              </a:rPr>
              <a:t>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01101100 01101001 01100011 01101000  01110111 01101001 01100001 01101001 00100000 01100010 01100001 01101101 01100010 </a:t>
            </a:r>
          </a:p>
        </p:txBody>
      </p:sp>
      <p:sp>
        <p:nvSpPr>
          <p:cNvPr id="12" name="Rechteck 11"/>
          <p:cNvSpPr/>
          <p:nvPr/>
        </p:nvSpPr>
        <p:spPr>
          <a:xfrm>
            <a:off x="54768" y="3231580"/>
            <a:ext cx="7109519" cy="1241425"/>
          </a:xfrm>
          <a:prstGeom prst="rect">
            <a:avLst/>
          </a:prstGeom>
          <a:solidFill>
            <a:srgbClr val="FFCC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052" name="Rectangle 2"/>
          <p:cNvSpPr>
            <a:spLocks noGrp="1" noChangeArrowheads="1"/>
          </p:cNvSpPr>
          <p:nvPr>
            <p:ph type="ctrTitle"/>
          </p:nvPr>
        </p:nvSpPr>
        <p:spPr>
          <a:xfrm>
            <a:off x="115989" y="3219822"/>
            <a:ext cx="7048297" cy="1241425"/>
          </a:xfrm>
        </p:spPr>
        <p:txBody>
          <a:bodyPr/>
          <a:lstStyle/>
          <a:p>
            <a:r>
              <a:rPr lang="en-US" altLang="de-DE" sz="3400" dirty="0">
                <a:solidFill>
                  <a:srgbClr val="00457D"/>
                </a:solidFill>
                <a:latin typeface="UB Scala Sans" panose="02000503050000020003" pitchFamily="2" charset="77"/>
                <a:cs typeface="Arial" panose="020B0604020202020204" pitchFamily="34" charset="0"/>
              </a:rPr>
              <a:t>WIAI EXAMINATION BOARDS</a:t>
            </a:r>
            <a:endParaRPr lang="de-DE" altLang="de-DE" sz="2200" dirty="0">
              <a:solidFill>
                <a:srgbClr val="00457D"/>
              </a:solidFill>
              <a:latin typeface="UB Scala" panose="02000504070000020003" pitchFamily="2" charset="77"/>
              <a:cs typeface="Arial" panose="020B0604020202020204" pitchFamily="34" charset="0"/>
            </a:endParaRPr>
          </a:p>
        </p:txBody>
      </p:sp>
      <p:pic>
        <p:nvPicPr>
          <p:cNvPr id="2054" name="Grafik 6" descr="ub-cd-ppt-back01-1_l-r.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95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Grafik 7" descr="ub-cd-ppt-back01-1_l-r.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463" y="0"/>
            <a:ext cx="109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Grafik 8" descr="ub-cd-ppt-back01-1_u.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0641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Grafik 4"/>
          <p:cNvPicPr>
            <a:picLocks noChangeAspect="1"/>
          </p:cNvPicPr>
          <p:nvPr/>
        </p:nvPicPr>
        <p:blipFill>
          <a:blip r:embed="rId5">
            <a:extLst>
              <a:ext uri="{28A0092B-C50C-407E-A947-70E740481C1C}">
                <a14:useLocalDpi xmlns:a14="http://schemas.microsoft.com/office/drawing/2010/main" val="0"/>
              </a:ext>
            </a:extLst>
          </a:blip>
          <a:srcRect t="2000" r="7187" b="2808"/>
          <a:stretch>
            <a:fillRect/>
          </a:stretch>
        </p:blipFill>
        <p:spPr bwMode="auto">
          <a:xfrm>
            <a:off x="7620000" y="123825"/>
            <a:ext cx="141446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57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5D0CA98-0388-4F45-8631-E667DBF7C463}"/>
              </a:ext>
            </a:extLst>
          </p:cNvPr>
          <p:cNvSpPr>
            <a:spLocks noGrp="1"/>
          </p:cNvSpPr>
          <p:nvPr>
            <p:ph type="title"/>
          </p:nvPr>
        </p:nvSpPr>
        <p:spPr>
          <a:xfrm>
            <a:off x="395536" y="267494"/>
            <a:ext cx="7467600" cy="857250"/>
          </a:xfrm>
        </p:spPr>
        <p:txBody>
          <a:bodyPr/>
          <a:lstStyle/>
          <a:p>
            <a:r>
              <a:rPr lang="de-DE" sz="3600" dirty="0">
                <a:latin typeface="UB Scala Sans" panose="02000503050000020003" pitchFamily="2" charset="77"/>
              </a:rPr>
              <a:t>WIAI EXAMINATION BOARDS</a:t>
            </a:r>
          </a:p>
        </p:txBody>
      </p:sp>
      <p:sp>
        <p:nvSpPr>
          <p:cNvPr id="9" name="Textplatzhalter 2"/>
          <p:cNvSpPr txBox="1">
            <a:spLocks/>
          </p:cNvSpPr>
          <p:nvPr/>
        </p:nvSpPr>
        <p:spPr bwMode="auto">
          <a:xfrm>
            <a:off x="459160" y="1059582"/>
            <a:ext cx="6489104" cy="235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None/>
            </a:pPr>
            <a:r>
              <a:rPr lang="de-DE" sz="1400" b="1" kern="0" dirty="0">
                <a:solidFill>
                  <a:schemeClr val="tx2"/>
                </a:solidFill>
                <a:latin typeface="UB Scala Sans" panose="02000503050000020003" pitchFamily="2" charset="0"/>
                <a:cs typeface="Arial"/>
              </a:rPr>
              <a:t>Examination Board Inf./ AI</a:t>
            </a:r>
          </a:p>
          <a:p>
            <a:pPr marL="0" indent="0">
              <a:buNone/>
            </a:pPr>
            <a:r>
              <a:rPr lang="de-DE" sz="1400" dirty="0">
                <a:solidFill>
                  <a:schemeClr val="tx2"/>
                </a:solidFill>
                <a:latin typeface="UB Scala Sans" panose="02000503050000020003" pitchFamily="2" charset="0"/>
              </a:rPr>
              <a:t>Chairperson: Prof. Dr. Stefan Ultes</a:t>
            </a:r>
          </a:p>
          <a:p>
            <a:pPr marL="0" indent="0">
              <a:buNone/>
            </a:pPr>
            <a:r>
              <a:rPr lang="de-DE" sz="1400" u="sng" dirty="0" err="1">
                <a:solidFill>
                  <a:schemeClr val="tx2"/>
                </a:solidFill>
                <a:latin typeface="UB Scala Sans" panose="02000503050000020003" pitchFamily="2" charset="0"/>
              </a:rPr>
              <a:t>Assistant</a:t>
            </a:r>
            <a:r>
              <a:rPr lang="de-DE" sz="1400" dirty="0">
                <a:solidFill>
                  <a:schemeClr val="tx2"/>
                </a:solidFill>
                <a:latin typeface="UB Scala Sans" panose="02000503050000020003" pitchFamily="2" charset="0"/>
              </a:rPr>
              <a:t>: Ines Häuser | pa.inf-ai@uni-bamberg.de</a:t>
            </a:r>
          </a:p>
          <a:p>
            <a:pPr marL="0" indent="0">
              <a:buNone/>
            </a:pPr>
            <a:r>
              <a:rPr lang="de-DE" sz="1400" dirty="0">
                <a:solidFill>
                  <a:schemeClr val="tx2"/>
                </a:solidFill>
                <a:latin typeface="UB Scala Sans" panose="02000503050000020003" pitchFamily="2" charset="0"/>
                <a:cs typeface="Arial"/>
              </a:rPr>
              <a:t>Degree </a:t>
            </a:r>
            <a:r>
              <a:rPr lang="de-DE" sz="1400" dirty="0" err="1">
                <a:solidFill>
                  <a:schemeClr val="tx2"/>
                </a:solidFill>
                <a:latin typeface="UB Scala Sans" panose="02000503050000020003" pitchFamily="2" charset="0"/>
                <a:cs typeface="Arial"/>
              </a:rPr>
              <a:t>programmes</a:t>
            </a:r>
            <a:r>
              <a:rPr lang="de-DE" sz="1400" dirty="0">
                <a:solidFill>
                  <a:schemeClr val="tx2"/>
                </a:solidFill>
                <a:latin typeface="UB Scala Sans" panose="02000503050000020003" pitchFamily="2" charset="0"/>
                <a:cs typeface="Arial"/>
              </a:rPr>
              <a:t>: </a:t>
            </a:r>
          </a:p>
          <a:p>
            <a:r>
              <a:rPr lang="de-DE" sz="1400" dirty="0">
                <a:solidFill>
                  <a:schemeClr val="tx2"/>
                </a:solidFill>
                <a:latin typeface="UB Scala Sans" panose="02000503050000020003" pitchFamily="2" charset="0"/>
                <a:cs typeface="Arial"/>
              </a:rPr>
              <a:t>BA / MA Applied Computer Science </a:t>
            </a:r>
          </a:p>
          <a:p>
            <a:r>
              <a:rPr lang="de-DE" sz="1400" dirty="0">
                <a:solidFill>
                  <a:schemeClr val="tx2"/>
                </a:solidFill>
                <a:latin typeface="UB Scala Sans" panose="02000503050000020003" pitchFamily="2" charset="0"/>
                <a:cs typeface="Arial"/>
              </a:rPr>
              <a:t>BA / MA Computer Science / International Software System Science</a:t>
            </a:r>
          </a:p>
          <a:p>
            <a:r>
              <a:rPr lang="de-DE" sz="1400" dirty="0">
                <a:solidFill>
                  <a:schemeClr val="tx2"/>
                </a:solidFill>
                <a:latin typeface="UB Scala Sans" panose="02000503050000020003" pitchFamily="2" charset="0"/>
                <a:cs typeface="Arial"/>
              </a:rPr>
              <a:t>BA </a:t>
            </a:r>
            <a:r>
              <a:rPr lang="de-DE" sz="1400" dirty="0" err="1">
                <a:solidFill>
                  <a:schemeClr val="tx2"/>
                </a:solidFill>
                <a:latin typeface="UB Scala Sans" panose="02000503050000020003" pitchFamily="2" charset="0"/>
                <a:cs typeface="Arial"/>
              </a:rPr>
              <a:t>Artificial</a:t>
            </a:r>
            <a:r>
              <a:rPr lang="de-DE" sz="1400" dirty="0">
                <a:solidFill>
                  <a:schemeClr val="tx2"/>
                </a:solidFill>
                <a:latin typeface="UB Scala Sans" panose="02000503050000020003" pitchFamily="2" charset="0"/>
                <a:cs typeface="Arial"/>
              </a:rPr>
              <a:t> </a:t>
            </a:r>
            <a:r>
              <a:rPr lang="de-DE" sz="1400" dirty="0" err="1">
                <a:solidFill>
                  <a:schemeClr val="tx2"/>
                </a:solidFill>
                <a:latin typeface="UB Scala Sans" panose="02000503050000020003" pitchFamily="2" charset="0"/>
                <a:cs typeface="Arial"/>
              </a:rPr>
              <a:t>Intelligence</a:t>
            </a:r>
            <a:r>
              <a:rPr lang="de-DE" sz="1400" dirty="0">
                <a:solidFill>
                  <a:schemeClr val="tx2"/>
                </a:solidFill>
                <a:latin typeface="UB Scala Sans" panose="02000503050000020003" pitchFamily="2" charset="0"/>
                <a:cs typeface="Arial"/>
              </a:rPr>
              <a:t> &amp; Data Science</a:t>
            </a:r>
          </a:p>
          <a:p>
            <a:r>
              <a:rPr lang="de-DE" sz="1400" dirty="0">
                <a:solidFill>
                  <a:schemeClr val="tx2"/>
                </a:solidFill>
                <a:latin typeface="UB Scala Sans" panose="02000503050000020003" pitchFamily="2" charset="0"/>
              </a:rPr>
              <a:t>MA Computing in </a:t>
            </a:r>
            <a:r>
              <a:rPr lang="de-DE" sz="1400" dirty="0" err="1">
                <a:solidFill>
                  <a:schemeClr val="tx2"/>
                </a:solidFill>
                <a:latin typeface="UB Scala Sans" panose="02000503050000020003" pitchFamily="2" charset="0"/>
              </a:rPr>
              <a:t>the</a:t>
            </a:r>
            <a:r>
              <a:rPr lang="de-DE" sz="1400" dirty="0">
                <a:solidFill>
                  <a:schemeClr val="tx2"/>
                </a:solidFill>
                <a:latin typeface="UB Scala Sans" panose="02000503050000020003" pitchFamily="2" charset="0"/>
              </a:rPr>
              <a:t> </a:t>
            </a:r>
            <a:r>
              <a:rPr lang="de-DE" sz="1400" dirty="0" err="1">
                <a:solidFill>
                  <a:schemeClr val="tx2"/>
                </a:solidFill>
                <a:latin typeface="UB Scala Sans" panose="02000503050000020003" pitchFamily="2" charset="0"/>
              </a:rPr>
              <a:t>Humanities</a:t>
            </a:r>
            <a:endParaRPr lang="de-DE" sz="1400" dirty="0">
              <a:solidFill>
                <a:schemeClr val="tx2"/>
              </a:solidFill>
              <a:latin typeface="UB Scala Sans" panose="02000503050000020003" pitchFamily="2" charset="0"/>
            </a:endParaRPr>
          </a:p>
          <a:p>
            <a:r>
              <a:rPr lang="de-DE" sz="1400" dirty="0">
                <a:solidFill>
                  <a:schemeClr val="tx2"/>
                </a:solidFill>
                <a:latin typeface="UB Scala Sans" panose="02000503050000020003" pitchFamily="2" charset="0"/>
              </a:rPr>
              <a:t>MA Interaction Research &amp; Design</a:t>
            </a:r>
          </a:p>
        </p:txBody>
      </p:sp>
      <p:sp>
        <p:nvSpPr>
          <p:cNvPr id="10" name="Textplatzhalter 2"/>
          <p:cNvSpPr txBox="1">
            <a:spLocks/>
          </p:cNvSpPr>
          <p:nvPr/>
        </p:nvSpPr>
        <p:spPr bwMode="auto">
          <a:xfrm>
            <a:off x="447206" y="3486647"/>
            <a:ext cx="6501058" cy="160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None/>
            </a:pPr>
            <a:r>
              <a:rPr lang="de-DE" sz="1400" b="1" kern="0" dirty="0" err="1">
                <a:solidFill>
                  <a:schemeClr val="tx2"/>
                </a:solidFill>
                <a:latin typeface="UB Scala Sans" panose="02000503050000020003" pitchFamily="2" charset="0"/>
                <a:cs typeface="Arial"/>
              </a:rPr>
              <a:t>Examination</a:t>
            </a:r>
            <a:r>
              <a:rPr lang="de-DE" sz="1400" b="1" kern="0" dirty="0">
                <a:solidFill>
                  <a:schemeClr val="tx2"/>
                </a:solidFill>
                <a:latin typeface="UB Scala Sans" panose="02000503050000020003" pitchFamily="2" charset="0"/>
                <a:cs typeface="Arial"/>
              </a:rPr>
              <a:t> Board WI/ IISM/ </a:t>
            </a:r>
            <a:r>
              <a:rPr lang="de-DE" sz="1400" b="1" kern="0" dirty="0" err="1">
                <a:solidFill>
                  <a:schemeClr val="tx2"/>
                </a:solidFill>
                <a:latin typeface="UB Scala Sans" panose="02000503050000020003" pitchFamily="2" charset="0"/>
                <a:cs typeface="Arial"/>
              </a:rPr>
              <a:t>WipaedWI</a:t>
            </a:r>
            <a:endParaRPr lang="de-DE" sz="1400" b="1" kern="0" dirty="0">
              <a:solidFill>
                <a:schemeClr val="tx2"/>
              </a:solidFill>
              <a:latin typeface="UB Scala Sans" panose="02000503050000020003" pitchFamily="2" charset="0"/>
              <a:cs typeface="Arial"/>
            </a:endParaRPr>
          </a:p>
          <a:p>
            <a:pPr marL="0" indent="0">
              <a:buNone/>
            </a:pPr>
            <a:r>
              <a:rPr lang="de-DE" sz="1400" dirty="0">
                <a:solidFill>
                  <a:schemeClr val="tx2"/>
                </a:solidFill>
                <a:latin typeface="UB Scala Sans" panose="02000503050000020003" pitchFamily="2" charset="0"/>
              </a:rPr>
              <a:t>Chairperson: Prof. Dr. Thomas Kude</a:t>
            </a:r>
          </a:p>
          <a:p>
            <a:pPr marL="0" indent="0">
              <a:buNone/>
            </a:pPr>
            <a:r>
              <a:rPr lang="de-DE" sz="1400" u="sng" dirty="0" err="1">
                <a:solidFill>
                  <a:schemeClr val="tx2"/>
                </a:solidFill>
                <a:latin typeface="UB Scala Sans" panose="02000503050000020003" pitchFamily="2" charset="0"/>
              </a:rPr>
              <a:t>Assistant</a:t>
            </a:r>
            <a:r>
              <a:rPr lang="de-DE" sz="1400" dirty="0">
                <a:solidFill>
                  <a:schemeClr val="tx2"/>
                </a:solidFill>
                <a:latin typeface="UB Scala Sans" panose="02000503050000020003" pitchFamily="2" charset="0"/>
              </a:rPr>
              <a:t>: Tim Kipphan | servicedesk.wi@uni-bamberg.de</a:t>
            </a:r>
          </a:p>
          <a:p>
            <a:pPr marL="0" indent="0">
              <a:buNone/>
            </a:pPr>
            <a:r>
              <a:rPr lang="de-DE" sz="1400" dirty="0" err="1">
                <a:solidFill>
                  <a:schemeClr val="tx2"/>
                </a:solidFill>
                <a:latin typeface="UB Scala Sans" panose="02000503050000020003" pitchFamily="2" charset="0"/>
                <a:cs typeface="Arial"/>
              </a:rPr>
              <a:t>Degree</a:t>
            </a:r>
            <a:r>
              <a:rPr lang="de-DE" sz="1400" dirty="0">
                <a:solidFill>
                  <a:schemeClr val="tx2"/>
                </a:solidFill>
                <a:latin typeface="UB Scala Sans" panose="02000503050000020003" pitchFamily="2" charset="0"/>
                <a:cs typeface="Arial"/>
              </a:rPr>
              <a:t> </a:t>
            </a:r>
            <a:r>
              <a:rPr lang="de-DE" sz="1400" dirty="0" err="1">
                <a:solidFill>
                  <a:schemeClr val="tx2"/>
                </a:solidFill>
                <a:latin typeface="UB Scala Sans" panose="02000503050000020003" pitchFamily="2" charset="0"/>
                <a:cs typeface="Arial"/>
              </a:rPr>
              <a:t>programmes</a:t>
            </a:r>
            <a:r>
              <a:rPr lang="de-DE" sz="1400" dirty="0">
                <a:solidFill>
                  <a:schemeClr val="tx2"/>
                </a:solidFill>
                <a:latin typeface="UB Scala Sans" panose="02000503050000020003" pitchFamily="2" charset="0"/>
                <a:cs typeface="Arial"/>
              </a:rPr>
              <a:t>: </a:t>
            </a:r>
          </a:p>
          <a:p>
            <a:r>
              <a:rPr lang="de-DE" sz="1400" dirty="0">
                <a:solidFill>
                  <a:schemeClr val="tx2"/>
                </a:solidFill>
                <a:latin typeface="UB Scala Sans" panose="02000503050000020003" pitchFamily="2" charset="0"/>
                <a:cs typeface="Arial"/>
              </a:rPr>
              <a:t>BA / MA Information Systems </a:t>
            </a:r>
          </a:p>
          <a:p>
            <a:r>
              <a:rPr lang="de-DE" sz="1400" dirty="0">
                <a:solidFill>
                  <a:schemeClr val="tx2"/>
                </a:solidFill>
                <a:latin typeface="UB Scala Sans" panose="02000503050000020003" pitchFamily="2" charset="0"/>
                <a:cs typeface="Arial"/>
              </a:rPr>
              <a:t>BA / MA International Information Systems Management</a:t>
            </a: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1768" y="3507854"/>
            <a:ext cx="1160946" cy="1397004"/>
          </a:xfrm>
          <a:prstGeom prst="rect">
            <a:avLst/>
          </a:prstGeom>
        </p:spPr>
      </p:pic>
      <p:pic>
        <p:nvPicPr>
          <p:cNvPr id="12" name="Grafik 11">
            <a:extLst>
              <a:ext uri="{FF2B5EF4-FFF2-40B4-BE49-F238E27FC236}">
                <a16:creationId xmlns:a16="http://schemas.microsoft.com/office/drawing/2014/main" id="{188D4E10-C512-4730-8009-B91041BF3B8B}"/>
              </a:ext>
            </a:extLst>
          </p:cNvPr>
          <p:cNvPicPr>
            <a:picLocks noChangeAspect="1"/>
          </p:cNvPicPr>
          <p:nvPr/>
        </p:nvPicPr>
        <p:blipFill rotWithShape="1">
          <a:blip r:embed="rId3"/>
          <a:srcRect t="2957" b="3600"/>
          <a:stretch/>
        </p:blipFill>
        <p:spPr>
          <a:xfrm>
            <a:off x="6126065" y="1254398"/>
            <a:ext cx="1160946" cy="1605383"/>
          </a:xfrm>
          <a:prstGeom prst="rect">
            <a:avLst/>
          </a:prstGeom>
        </p:spPr>
      </p:pic>
    </p:spTree>
    <p:extLst>
      <p:ext uri="{BB962C8B-B14F-4D97-AF65-F5344CB8AC3E}">
        <p14:creationId xmlns:p14="http://schemas.microsoft.com/office/powerpoint/2010/main" val="6768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5D0CA98-0388-4F45-8631-E667DBF7C463}"/>
              </a:ext>
            </a:extLst>
          </p:cNvPr>
          <p:cNvSpPr>
            <a:spLocks noGrp="1"/>
          </p:cNvSpPr>
          <p:nvPr>
            <p:ph type="title"/>
          </p:nvPr>
        </p:nvSpPr>
        <p:spPr>
          <a:xfrm>
            <a:off x="395536" y="267494"/>
            <a:ext cx="7467600" cy="857250"/>
          </a:xfrm>
        </p:spPr>
        <p:txBody>
          <a:bodyPr/>
          <a:lstStyle/>
          <a:p>
            <a:r>
              <a:rPr lang="de-DE" sz="3600" dirty="0" err="1">
                <a:latin typeface="UB Scala Sans" panose="02000503050000020003" pitchFamily="2" charset="77"/>
              </a:rPr>
              <a:t>Contact</a:t>
            </a:r>
            <a:r>
              <a:rPr lang="de-DE" sz="3600" dirty="0">
                <a:latin typeface="UB Scala Sans" panose="02000503050000020003" pitchFamily="2" charset="77"/>
              </a:rPr>
              <a:t> </a:t>
            </a:r>
            <a:r>
              <a:rPr lang="de-DE" sz="3600" dirty="0" err="1">
                <a:latin typeface="UB Scala Sans" panose="02000503050000020003" pitchFamily="2" charset="77"/>
              </a:rPr>
              <a:t>us</a:t>
            </a:r>
            <a:r>
              <a:rPr lang="de-DE" sz="3600" dirty="0">
                <a:latin typeface="UB Scala Sans" panose="02000503050000020003" pitchFamily="2" charset="77"/>
              </a:rPr>
              <a:t> </a:t>
            </a:r>
            <a:r>
              <a:rPr lang="de-DE" sz="3600" dirty="0" err="1">
                <a:latin typeface="UB Scala Sans" panose="02000503050000020003" pitchFamily="2" charset="77"/>
              </a:rPr>
              <a:t>for</a:t>
            </a:r>
            <a:r>
              <a:rPr lang="de-DE" sz="3600" dirty="0">
                <a:latin typeface="UB Scala Sans" panose="02000503050000020003" pitchFamily="2" charset="77"/>
              </a:rPr>
              <a:t>…</a:t>
            </a:r>
          </a:p>
        </p:txBody>
      </p:sp>
      <p:graphicFrame>
        <p:nvGraphicFramePr>
          <p:cNvPr id="42" name="Inhaltsplatzhalter 2">
            <a:extLst>
              <a:ext uri="{FF2B5EF4-FFF2-40B4-BE49-F238E27FC236}">
                <a16:creationId xmlns:a16="http://schemas.microsoft.com/office/drawing/2014/main" id="{10888135-F214-46AF-8192-22B79811A062}"/>
              </a:ext>
            </a:extLst>
          </p:cNvPr>
          <p:cNvGraphicFramePr>
            <a:graphicFrameLocks noGrp="1"/>
          </p:cNvGraphicFramePr>
          <p:nvPr>
            <p:ph idx="1"/>
            <p:extLst>
              <p:ext uri="{D42A27DB-BD31-4B8C-83A1-F6EECF244321}">
                <p14:modId xmlns:p14="http://schemas.microsoft.com/office/powerpoint/2010/main" val="774192888"/>
              </p:ext>
            </p:extLst>
          </p:nvPr>
        </p:nvGraphicFramePr>
        <p:xfrm>
          <a:off x="395536" y="843558"/>
          <a:ext cx="7853039" cy="3933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781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5D0CA98-0388-4F45-8631-E667DBF7C463}"/>
              </a:ext>
            </a:extLst>
          </p:cNvPr>
          <p:cNvSpPr>
            <a:spLocks noGrp="1"/>
          </p:cNvSpPr>
          <p:nvPr>
            <p:ph type="title"/>
          </p:nvPr>
        </p:nvSpPr>
        <p:spPr>
          <a:xfrm>
            <a:off x="395536" y="267494"/>
            <a:ext cx="7467600" cy="857250"/>
          </a:xfrm>
        </p:spPr>
        <p:txBody>
          <a:bodyPr/>
          <a:lstStyle/>
          <a:p>
            <a:r>
              <a:rPr lang="de-DE" sz="3600" dirty="0" err="1">
                <a:latin typeface="UB Scala Sans" panose="02000503050000020003" pitchFamily="2" charset="77"/>
              </a:rPr>
              <a:t>Takeaways</a:t>
            </a:r>
            <a:endParaRPr lang="de-DE" sz="3600" dirty="0">
              <a:latin typeface="UB Scala Sans" panose="02000503050000020003" pitchFamily="2" charset="77"/>
            </a:endParaRPr>
          </a:p>
        </p:txBody>
      </p:sp>
      <p:graphicFrame>
        <p:nvGraphicFramePr>
          <p:cNvPr id="5" name="Inhaltsplatzhalter 2">
            <a:extLst>
              <a:ext uri="{FF2B5EF4-FFF2-40B4-BE49-F238E27FC236}">
                <a16:creationId xmlns:a16="http://schemas.microsoft.com/office/drawing/2014/main" id="{10888135-F214-46AF-8192-22B79811A062}"/>
              </a:ext>
            </a:extLst>
          </p:cNvPr>
          <p:cNvGraphicFramePr>
            <a:graphicFrameLocks noGrp="1"/>
          </p:cNvGraphicFramePr>
          <p:nvPr>
            <p:ph idx="1"/>
            <p:extLst>
              <p:ext uri="{D42A27DB-BD31-4B8C-83A1-F6EECF244321}">
                <p14:modId xmlns:p14="http://schemas.microsoft.com/office/powerpoint/2010/main" val="3876427613"/>
              </p:ext>
            </p:extLst>
          </p:nvPr>
        </p:nvGraphicFramePr>
        <p:xfrm>
          <a:off x="-252536" y="1059582"/>
          <a:ext cx="7853039" cy="3933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3895166"/>
      </p:ext>
    </p:extLst>
  </p:cSld>
  <p:clrMapOvr>
    <a:masterClrMapping/>
  </p:clrMapOvr>
</p:sld>
</file>

<file path=ppt/theme/theme1.xml><?xml version="1.0" encoding="utf-8"?>
<a:theme xmlns:a="http://schemas.openxmlformats.org/drawingml/2006/main" name="16zu9_Vorlage_mit_Titelbild_deutsch_hellblau">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16zu9_Vorlage_mit_Titelbild_deutsch</Template>
  <TotalTime>0</TotalTime>
  <Words>624</Words>
  <Application>Microsoft Office PowerPoint</Application>
  <PresentationFormat>Bildschirmpräsentation (16:9)</PresentationFormat>
  <Paragraphs>32</Paragraphs>
  <Slides>4</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vt:i4>
      </vt:variant>
    </vt:vector>
  </HeadingPairs>
  <TitlesOfParts>
    <vt:vector size="11" baseType="lpstr">
      <vt:lpstr>Arial</vt:lpstr>
      <vt:lpstr>Calibri</vt:lpstr>
      <vt:lpstr>Times New Roman</vt:lpstr>
      <vt:lpstr>UB Scala</vt:lpstr>
      <vt:lpstr>UB Scala Sans</vt:lpstr>
      <vt:lpstr>Wingdings</vt:lpstr>
      <vt:lpstr>16zu9_Vorlage_mit_Titelbild_deutsch_hellblau</vt:lpstr>
      <vt:lpstr>WIAI EXAMINATION BOARDS</vt:lpstr>
      <vt:lpstr>WIAI EXAMINATION BOARDS</vt:lpstr>
      <vt:lpstr>Contact us for…</vt:lpstr>
      <vt:lpstr>Takeaways</vt:lpstr>
    </vt:vector>
  </TitlesOfParts>
  <Company>Uni-Bamberg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WIAI – Fakultät Wirtschaftsinformatik und Angewandte Informatik</dc:title>
  <dc:creator>Ann-Christin Wegner</dc:creator>
  <cp:lastModifiedBy>Häuser, Ines</cp:lastModifiedBy>
  <cp:revision>267</cp:revision>
  <cp:lastPrinted>2016-04-15T09:27:56Z</cp:lastPrinted>
  <dcterms:created xsi:type="dcterms:W3CDTF">2021-08-03T09:38:30Z</dcterms:created>
  <dcterms:modified xsi:type="dcterms:W3CDTF">2026-03-31T12:34:04Z</dcterms:modified>
</cp:coreProperties>
</file>