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76" r:id="rId2"/>
    <p:sldId id="277" r:id="rId3"/>
    <p:sldId id="275" r:id="rId4"/>
    <p:sldId id="268" r:id="rId5"/>
    <p:sldId id="266" r:id="rId6"/>
    <p:sldId id="269" r:id="rId7"/>
    <p:sldId id="270" r:id="rId8"/>
    <p:sldId id="272" r:id="rId9"/>
  </p:sldIdLst>
  <p:sldSz cx="9144000" cy="6858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7705"/>
    <a:srgbClr val="FCF008"/>
    <a:srgbClr val="FBA905"/>
    <a:srgbClr val="0F4980"/>
    <a:srgbClr val="88898B"/>
    <a:srgbClr val="A6A7A8"/>
    <a:srgbClr val="BBBBBB"/>
    <a:srgbClr val="BFC0C1"/>
    <a:srgbClr val="008D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3" autoAdjust="0"/>
    <p:restoredTop sz="94651" autoAdjust="0"/>
  </p:normalViewPr>
  <p:slideViewPr>
    <p:cSldViewPr snapToGrid="0">
      <p:cViewPr varScale="1">
        <p:scale>
          <a:sx n="109" d="100"/>
          <a:sy n="109" d="100"/>
        </p:scale>
        <p:origin x="1674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de-DE" sz="4400" b="0" strike="noStrike" spc="-1">
                <a:latin typeface="Arial"/>
              </a:rPr>
              <a:t>Click to move the slide</a:t>
            </a: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9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 sz="1400" b="0" strike="noStrike" spc="-1">
                <a:latin typeface="Times New Roman"/>
              </a:rPr>
              <a:t> </a:t>
            </a:r>
          </a:p>
        </p:txBody>
      </p:sp>
      <p:sp>
        <p:nvSpPr>
          <p:cNvPr id="94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de-DE" sz="1400" b="0" strike="noStrike" spc="-1">
                <a:latin typeface="Times New Roman"/>
              </a:rPr>
              <a:t> </a:t>
            </a:r>
          </a:p>
        </p:txBody>
      </p:sp>
      <p:sp>
        <p:nvSpPr>
          <p:cNvPr id="95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de-DE" sz="1400" b="0" strike="noStrike" spc="-1">
                <a:latin typeface="Times New Roman"/>
              </a:rPr>
              <a:t> </a:t>
            </a:r>
          </a:p>
        </p:txBody>
      </p:sp>
      <p:sp>
        <p:nvSpPr>
          <p:cNvPr id="96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6C6D0CCE-E7AD-4621-AF2A-93AF69F012C0}" type="slidenum">
              <a:rPr lang="de-DE" sz="1400" b="0" strike="noStrike" spc="-1">
                <a:latin typeface="Times New Roman"/>
              </a:rPr>
              <a:t>‹Nr.›</a:t>
            </a:fld>
            <a:endParaRPr lang="de-DE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5400"/>
          </a:xfrm>
          <a:prstGeom prst="rect">
            <a:avLst/>
          </a:prstGeom>
        </p:spPr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709920" y="4861440"/>
            <a:ext cx="5678640" cy="4604760"/>
          </a:xfrm>
          <a:prstGeom prst="rect">
            <a:avLst/>
          </a:prstGeom>
        </p:spPr>
        <p:txBody>
          <a:bodyPr lIns="99000" tIns="49680" rIns="99000" bIns="49680"/>
          <a:lstStyle/>
          <a:p>
            <a:endParaRPr lang="de-DE" sz="2000" b="0" strike="noStrike" spc="-1">
              <a:latin typeface="Arial"/>
            </a:endParaRPr>
          </a:p>
        </p:txBody>
      </p:sp>
      <p:sp>
        <p:nvSpPr>
          <p:cNvPr id="147" name="CustomShape 3"/>
          <p:cNvSpPr/>
          <p:nvPr/>
        </p:nvSpPr>
        <p:spPr>
          <a:xfrm>
            <a:off x="4021200" y="9721080"/>
            <a:ext cx="3075480" cy="51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000" tIns="49680" rIns="99000" bIns="49680" anchor="b"/>
          <a:lstStyle/>
          <a:p>
            <a:pPr algn="r">
              <a:lnSpc>
                <a:spcPct val="100000"/>
              </a:lnSpc>
            </a:pPr>
            <a:fld id="{607552AE-2CAF-4BA8-B9B7-A1244B4B88C4}" type="slidenum">
              <a:rPr lang="de-DE" sz="13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de-DE" sz="13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6911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5400"/>
          </a:xfrm>
          <a:prstGeom prst="rect">
            <a:avLst/>
          </a:prstGeom>
        </p:spPr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709920" y="4861440"/>
            <a:ext cx="5678640" cy="4604760"/>
          </a:xfrm>
          <a:prstGeom prst="rect">
            <a:avLst/>
          </a:prstGeom>
        </p:spPr>
        <p:txBody>
          <a:bodyPr lIns="99000" tIns="49680" rIns="99000" bIns="49680"/>
          <a:lstStyle/>
          <a:p>
            <a:endParaRPr lang="de-DE" sz="2000" b="0" strike="noStrike" spc="-1">
              <a:latin typeface="Arial"/>
            </a:endParaRPr>
          </a:p>
        </p:txBody>
      </p:sp>
      <p:sp>
        <p:nvSpPr>
          <p:cNvPr id="147" name="CustomShape 3"/>
          <p:cNvSpPr/>
          <p:nvPr/>
        </p:nvSpPr>
        <p:spPr>
          <a:xfrm>
            <a:off x="4021200" y="9721080"/>
            <a:ext cx="3075480" cy="51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000" tIns="49680" rIns="99000" bIns="49680" anchor="b"/>
          <a:lstStyle/>
          <a:p>
            <a:pPr algn="r">
              <a:lnSpc>
                <a:spcPct val="100000"/>
              </a:lnSpc>
            </a:pPr>
            <a:fld id="{607552AE-2CAF-4BA8-B9B7-A1244B4B88C4}" type="slidenum">
              <a:rPr lang="de-DE" sz="1300" b="0" strike="noStrike" spc="-1">
                <a:solidFill>
                  <a:srgbClr val="000000"/>
                </a:solidFill>
                <a:latin typeface="+mn-lt"/>
                <a:ea typeface="+mn-ea"/>
              </a:rPr>
              <a:t>2</a:t>
            </a:fld>
            <a:endParaRPr lang="de-DE" sz="13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783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5400"/>
          </a:xfrm>
          <a:prstGeom prst="rect">
            <a:avLst/>
          </a:prstGeom>
        </p:spPr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709920" y="4861440"/>
            <a:ext cx="5678640" cy="4604760"/>
          </a:xfrm>
          <a:prstGeom prst="rect">
            <a:avLst/>
          </a:prstGeom>
        </p:spPr>
        <p:txBody>
          <a:bodyPr lIns="99000" tIns="49680" rIns="99000" bIns="49680"/>
          <a:lstStyle/>
          <a:p>
            <a:endParaRPr lang="de-DE" sz="2000" b="0" strike="noStrike" spc="-1">
              <a:latin typeface="Arial"/>
            </a:endParaRPr>
          </a:p>
        </p:txBody>
      </p:sp>
      <p:sp>
        <p:nvSpPr>
          <p:cNvPr id="147" name="CustomShape 3"/>
          <p:cNvSpPr/>
          <p:nvPr/>
        </p:nvSpPr>
        <p:spPr>
          <a:xfrm>
            <a:off x="4021200" y="9721080"/>
            <a:ext cx="3075480" cy="51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000" tIns="49680" rIns="99000" bIns="49680" anchor="b"/>
          <a:lstStyle/>
          <a:p>
            <a:pPr algn="r">
              <a:lnSpc>
                <a:spcPct val="100000"/>
              </a:lnSpc>
            </a:pPr>
            <a:fld id="{607552AE-2CAF-4BA8-B9B7-A1244B4B88C4}" type="slidenum">
              <a:rPr lang="de-DE" sz="1300" b="0" strike="noStrike" spc="-1">
                <a:solidFill>
                  <a:srgbClr val="000000"/>
                </a:solidFill>
                <a:latin typeface="+mn-lt"/>
                <a:ea typeface="+mn-ea"/>
              </a:rPr>
              <a:t>3</a:t>
            </a:fld>
            <a:endParaRPr lang="de-DE" sz="13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5778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5400"/>
          </a:xfrm>
          <a:prstGeom prst="rect">
            <a:avLst/>
          </a:prstGeom>
        </p:spPr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709920" y="4861440"/>
            <a:ext cx="5678640" cy="4604760"/>
          </a:xfrm>
          <a:prstGeom prst="rect">
            <a:avLst/>
          </a:prstGeom>
        </p:spPr>
        <p:txBody>
          <a:bodyPr lIns="99000" tIns="49680" rIns="99000" bIns="49680"/>
          <a:lstStyle/>
          <a:p>
            <a:endParaRPr lang="de-DE" sz="2000" b="0" strike="noStrike" spc="-1">
              <a:latin typeface="Arial"/>
            </a:endParaRPr>
          </a:p>
        </p:txBody>
      </p:sp>
      <p:sp>
        <p:nvSpPr>
          <p:cNvPr id="147" name="CustomShape 3"/>
          <p:cNvSpPr/>
          <p:nvPr/>
        </p:nvSpPr>
        <p:spPr>
          <a:xfrm>
            <a:off x="4021200" y="9721080"/>
            <a:ext cx="3075480" cy="51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000" tIns="49680" rIns="99000" bIns="49680" anchor="b"/>
          <a:lstStyle/>
          <a:p>
            <a:pPr algn="r">
              <a:lnSpc>
                <a:spcPct val="100000"/>
              </a:lnSpc>
            </a:pPr>
            <a:fld id="{607552AE-2CAF-4BA8-B9B7-A1244B4B88C4}" type="slidenum">
              <a:rPr lang="de-DE" sz="1300" b="0" strike="noStrike" spc="-1">
                <a:solidFill>
                  <a:srgbClr val="000000"/>
                </a:solidFill>
                <a:latin typeface="+mn-lt"/>
                <a:ea typeface="+mn-ea"/>
              </a:rPr>
              <a:t>4</a:t>
            </a:fld>
            <a:endParaRPr lang="de-DE" sz="13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7680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5400"/>
          </a:xfrm>
          <a:prstGeom prst="rect">
            <a:avLst/>
          </a:prstGeom>
        </p:spPr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709920" y="4861440"/>
            <a:ext cx="5678640" cy="4604760"/>
          </a:xfrm>
          <a:prstGeom prst="rect">
            <a:avLst/>
          </a:prstGeom>
        </p:spPr>
        <p:txBody>
          <a:bodyPr lIns="99000" tIns="49680" rIns="99000" bIns="49680"/>
          <a:lstStyle/>
          <a:p>
            <a:endParaRPr lang="de-DE" sz="2000" b="0" strike="noStrike" spc="-1">
              <a:latin typeface="Arial"/>
            </a:endParaRPr>
          </a:p>
        </p:txBody>
      </p:sp>
      <p:sp>
        <p:nvSpPr>
          <p:cNvPr id="147" name="CustomShape 3"/>
          <p:cNvSpPr/>
          <p:nvPr/>
        </p:nvSpPr>
        <p:spPr>
          <a:xfrm>
            <a:off x="4021200" y="9721080"/>
            <a:ext cx="3075480" cy="51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000" tIns="49680" rIns="99000" bIns="49680" anchor="b"/>
          <a:lstStyle/>
          <a:p>
            <a:pPr algn="r">
              <a:lnSpc>
                <a:spcPct val="100000"/>
              </a:lnSpc>
            </a:pPr>
            <a:fld id="{607552AE-2CAF-4BA8-B9B7-A1244B4B88C4}" type="slidenum">
              <a:rPr lang="de-DE" sz="1300" b="0" strike="noStrike" spc="-1">
                <a:solidFill>
                  <a:srgbClr val="000000"/>
                </a:solidFill>
                <a:latin typeface="+mn-lt"/>
                <a:ea typeface="+mn-ea"/>
              </a:rPr>
              <a:t>5</a:t>
            </a:fld>
            <a:endParaRPr lang="de-DE" sz="13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0427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5400"/>
          </a:xfrm>
          <a:prstGeom prst="rect">
            <a:avLst/>
          </a:prstGeom>
        </p:spPr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709920" y="4861440"/>
            <a:ext cx="5678640" cy="4604760"/>
          </a:xfrm>
          <a:prstGeom prst="rect">
            <a:avLst/>
          </a:prstGeom>
        </p:spPr>
        <p:txBody>
          <a:bodyPr lIns="99000" tIns="49680" rIns="99000" bIns="49680"/>
          <a:lstStyle/>
          <a:p>
            <a:endParaRPr lang="de-DE" sz="2000" b="0" strike="noStrike" spc="-1">
              <a:latin typeface="Arial"/>
            </a:endParaRPr>
          </a:p>
        </p:txBody>
      </p:sp>
      <p:sp>
        <p:nvSpPr>
          <p:cNvPr id="147" name="CustomShape 3"/>
          <p:cNvSpPr/>
          <p:nvPr/>
        </p:nvSpPr>
        <p:spPr>
          <a:xfrm>
            <a:off x="4021200" y="9721080"/>
            <a:ext cx="3075480" cy="51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000" tIns="49680" rIns="99000" bIns="49680" anchor="b"/>
          <a:lstStyle/>
          <a:p>
            <a:pPr algn="r">
              <a:lnSpc>
                <a:spcPct val="100000"/>
              </a:lnSpc>
            </a:pPr>
            <a:fld id="{607552AE-2CAF-4BA8-B9B7-A1244B4B88C4}" type="slidenum">
              <a:rPr lang="de-DE" sz="1300" b="0" strike="noStrike" spc="-1">
                <a:solidFill>
                  <a:srgbClr val="000000"/>
                </a:solidFill>
                <a:latin typeface="+mn-lt"/>
                <a:ea typeface="+mn-ea"/>
              </a:rPr>
              <a:t>6</a:t>
            </a:fld>
            <a:endParaRPr lang="de-DE" sz="13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2753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5400"/>
          </a:xfrm>
          <a:prstGeom prst="rect">
            <a:avLst/>
          </a:prstGeom>
        </p:spPr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709920" y="4861440"/>
            <a:ext cx="5678640" cy="4604760"/>
          </a:xfrm>
          <a:prstGeom prst="rect">
            <a:avLst/>
          </a:prstGeom>
        </p:spPr>
        <p:txBody>
          <a:bodyPr lIns="99000" tIns="49680" rIns="99000" bIns="49680"/>
          <a:lstStyle/>
          <a:p>
            <a:endParaRPr lang="de-DE" sz="2000" b="0" strike="noStrike" spc="-1">
              <a:latin typeface="Arial"/>
            </a:endParaRPr>
          </a:p>
        </p:txBody>
      </p:sp>
      <p:sp>
        <p:nvSpPr>
          <p:cNvPr id="147" name="CustomShape 3"/>
          <p:cNvSpPr/>
          <p:nvPr/>
        </p:nvSpPr>
        <p:spPr>
          <a:xfrm>
            <a:off x="4021200" y="9721080"/>
            <a:ext cx="3075480" cy="51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000" tIns="49680" rIns="99000" bIns="49680" anchor="b"/>
          <a:lstStyle/>
          <a:p>
            <a:pPr algn="r">
              <a:lnSpc>
                <a:spcPct val="100000"/>
              </a:lnSpc>
            </a:pPr>
            <a:fld id="{607552AE-2CAF-4BA8-B9B7-A1244B4B88C4}" type="slidenum">
              <a:rPr lang="de-DE" sz="1300" b="0" strike="noStrike" spc="-1">
                <a:solidFill>
                  <a:srgbClr val="000000"/>
                </a:solidFill>
                <a:latin typeface="+mn-lt"/>
                <a:ea typeface="+mn-ea"/>
              </a:rPr>
              <a:t>7</a:t>
            </a:fld>
            <a:endParaRPr lang="de-DE" sz="13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46008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5400"/>
          </a:xfrm>
          <a:prstGeom prst="rect">
            <a:avLst/>
          </a:prstGeom>
        </p:spPr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709920" y="4861440"/>
            <a:ext cx="5678640" cy="4604760"/>
          </a:xfrm>
          <a:prstGeom prst="rect">
            <a:avLst/>
          </a:prstGeom>
        </p:spPr>
        <p:txBody>
          <a:bodyPr lIns="99000" tIns="49680" rIns="99000" bIns="49680"/>
          <a:lstStyle/>
          <a:p>
            <a:endParaRPr lang="de-DE" sz="2000" b="0" strike="noStrike" spc="-1">
              <a:latin typeface="Arial"/>
            </a:endParaRPr>
          </a:p>
        </p:txBody>
      </p:sp>
      <p:sp>
        <p:nvSpPr>
          <p:cNvPr id="147" name="CustomShape 3"/>
          <p:cNvSpPr/>
          <p:nvPr/>
        </p:nvSpPr>
        <p:spPr>
          <a:xfrm>
            <a:off x="4021200" y="9721080"/>
            <a:ext cx="3075480" cy="51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000" tIns="49680" rIns="99000" bIns="49680" anchor="b"/>
          <a:lstStyle/>
          <a:p>
            <a:pPr algn="r">
              <a:lnSpc>
                <a:spcPct val="100000"/>
              </a:lnSpc>
            </a:pPr>
            <a:fld id="{607552AE-2CAF-4BA8-B9B7-A1244B4B88C4}" type="slidenum">
              <a:rPr lang="de-DE" sz="1300" b="0" strike="noStrike" spc="-1">
                <a:solidFill>
                  <a:srgbClr val="000000"/>
                </a:solidFill>
                <a:latin typeface="+mn-lt"/>
                <a:ea typeface="+mn-ea"/>
              </a:rPr>
              <a:t>8</a:t>
            </a:fld>
            <a:endParaRPr lang="de-DE" sz="13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9446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4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stomShape 1" hidden="1"/>
          <p:cNvSpPr/>
          <p:nvPr/>
        </p:nvSpPr>
        <p:spPr>
          <a:xfrm>
            <a:off x="0" y="6525360"/>
            <a:ext cx="9143280" cy="45000"/>
          </a:xfrm>
          <a:prstGeom prst="rect">
            <a:avLst/>
          </a:prstGeom>
          <a:solidFill>
            <a:srgbClr val="42709B"/>
          </a:solidFill>
          <a:ln>
            <a:solidFill>
              <a:srgbClr val="42709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CustomShape 3" hidden="1"/>
          <p:cNvSpPr/>
          <p:nvPr/>
        </p:nvSpPr>
        <p:spPr>
          <a:xfrm>
            <a:off x="-1116720" y="908640"/>
            <a:ext cx="1655640" cy="165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" name="Grafik 9"/>
          <p:cNvPicPr/>
          <p:nvPr/>
        </p:nvPicPr>
        <p:blipFill>
          <a:blip r:embed="rId14"/>
          <a:srcRect l="13473" t="6438" r="5683" b="12717"/>
          <a:stretch/>
        </p:blipFill>
        <p:spPr>
          <a:xfrm>
            <a:off x="7520040" y="116640"/>
            <a:ext cx="1515600" cy="1515600"/>
          </a:xfrm>
          <a:prstGeom prst="rect">
            <a:avLst/>
          </a:prstGeom>
          <a:ln>
            <a:noFill/>
          </a:ln>
        </p:spPr>
      </p:pic>
      <p:pic>
        <p:nvPicPr>
          <p:cNvPr id="7" name="Grafik 11"/>
          <p:cNvPicPr/>
          <p:nvPr/>
        </p:nvPicPr>
        <p:blipFill>
          <a:blip r:embed="rId14"/>
          <a:srcRect l="13473" t="6438" r="5683" b="12717"/>
          <a:stretch/>
        </p:blipFill>
        <p:spPr>
          <a:xfrm>
            <a:off x="7520040" y="116640"/>
            <a:ext cx="1515600" cy="1515600"/>
          </a:xfrm>
          <a:prstGeom prst="rect">
            <a:avLst/>
          </a:prstGeom>
          <a:ln>
            <a:noFill/>
          </a:ln>
        </p:spPr>
      </p:pic>
      <p:sp>
        <p:nvSpPr>
          <p:cNvPr id="8" name="PlaceHolder 7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de-DE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9" name="PlaceHolder 8"/>
          <p:cNvSpPr>
            <a:spLocks noGrp="1"/>
          </p:cNvSpPr>
          <p:nvPr>
            <p:ph type="body"/>
          </p:nvPr>
        </p:nvSpPr>
        <p:spPr>
          <a:xfrm>
            <a:off x="457200" y="1632240"/>
            <a:ext cx="8578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 dirty="0">
                <a:latin typeface="Arial"/>
              </a:rPr>
              <a:t>Click </a:t>
            </a:r>
            <a:r>
              <a:rPr lang="de-DE" sz="3200" b="0" strike="noStrike" spc="-1" dirty="0" err="1">
                <a:latin typeface="Arial"/>
              </a:rPr>
              <a:t>to</a:t>
            </a:r>
            <a:r>
              <a:rPr lang="de-DE" sz="3200" b="0" strike="noStrike" spc="-1" dirty="0">
                <a:latin typeface="Arial"/>
              </a:rPr>
              <a:t> </a:t>
            </a:r>
            <a:r>
              <a:rPr lang="de-DE" sz="3200" b="0" strike="noStrike" spc="-1" dirty="0" err="1">
                <a:latin typeface="Arial"/>
              </a:rPr>
              <a:t>edit</a:t>
            </a:r>
            <a:r>
              <a:rPr lang="de-DE" sz="3200" b="0" strike="noStrike" spc="-1" dirty="0">
                <a:latin typeface="Arial"/>
              </a:rPr>
              <a:t> </a:t>
            </a:r>
            <a:r>
              <a:rPr lang="de-DE" sz="3200" b="0" strike="noStrike" spc="-1" dirty="0" err="1">
                <a:latin typeface="Arial"/>
              </a:rPr>
              <a:t>the</a:t>
            </a:r>
            <a:r>
              <a:rPr lang="de-DE" sz="3200" b="0" strike="noStrike" spc="-1" dirty="0">
                <a:latin typeface="Arial"/>
              </a:rPr>
              <a:t> </a:t>
            </a:r>
            <a:r>
              <a:rPr lang="de-DE" sz="3200" b="0" strike="noStrike" spc="-1" dirty="0" err="1">
                <a:latin typeface="Arial"/>
              </a:rPr>
              <a:t>outline</a:t>
            </a:r>
            <a:r>
              <a:rPr lang="de-DE" sz="3200" b="0" strike="noStrike" spc="-1" dirty="0">
                <a:latin typeface="Arial"/>
              </a:rPr>
              <a:t> </a:t>
            </a:r>
            <a:r>
              <a:rPr lang="de-DE" sz="3200" b="0" strike="noStrike" spc="-1" dirty="0" err="1">
                <a:latin typeface="Arial"/>
              </a:rPr>
              <a:t>text</a:t>
            </a:r>
            <a:r>
              <a:rPr lang="de-DE" sz="3200" b="0" strike="noStrike" spc="-1" dirty="0">
                <a:latin typeface="Arial"/>
              </a:rPr>
              <a:t> </a:t>
            </a:r>
            <a:r>
              <a:rPr lang="de-DE" sz="3200" b="0" strike="noStrike" spc="-1" dirty="0" err="1">
                <a:latin typeface="Arial"/>
              </a:rPr>
              <a:t>format</a:t>
            </a:r>
            <a:endParaRPr lang="de-DE" sz="3200" b="0" strike="noStrike" spc="-1" dirty="0"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800" b="0" strike="noStrike" spc="-1" dirty="0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400" b="0" strike="noStrike" spc="-1" dirty="0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 dirty="0" err="1">
                <a:latin typeface="Arial"/>
              </a:rPr>
              <a:t>Fourth</a:t>
            </a:r>
            <a:r>
              <a:rPr lang="de-DE" sz="2000" b="0" strike="noStrike" spc="-1" dirty="0">
                <a:latin typeface="Arial"/>
              </a:rPr>
              <a:t>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 dirty="0" err="1">
                <a:latin typeface="Arial"/>
              </a:rPr>
              <a:t>Fifth</a:t>
            </a:r>
            <a:r>
              <a:rPr lang="de-DE" sz="2000" b="0" strike="noStrike" spc="-1" dirty="0">
                <a:latin typeface="Arial"/>
              </a:rPr>
              <a:t>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 dirty="0" err="1">
                <a:latin typeface="Arial"/>
              </a:rPr>
              <a:t>Sixth</a:t>
            </a:r>
            <a:r>
              <a:rPr lang="de-DE" sz="2000" b="0" strike="noStrike" spc="-1" dirty="0">
                <a:latin typeface="Arial"/>
              </a:rPr>
              <a:t>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 dirty="0" err="1">
                <a:latin typeface="Arial"/>
              </a:rPr>
              <a:t>Seventh</a:t>
            </a:r>
            <a:r>
              <a:rPr lang="de-DE" sz="2000" b="0" strike="noStrike" spc="-1" dirty="0">
                <a:latin typeface="Arial"/>
              </a:rPr>
              <a:t>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ni-bamberg.de/wiai-nachwuchs/nachwuchsprojekte-und-veranstaltungen/bit/" TargetMode="External"/><Relationship Id="rId13" Type="http://schemas.openxmlformats.org/officeDocument/2006/relationships/hyperlink" Target="https://mint-vernetzt.de/" TargetMode="External"/><Relationship Id="rId3" Type="http://schemas.openxmlformats.org/officeDocument/2006/relationships/hyperlink" Target="https://www.uni-bamberg.de/gbwiss/wir-ueber-uns/gleichstellungsbeirat-wissenschaft/" TargetMode="External"/><Relationship Id="rId7" Type="http://schemas.openxmlformats.org/officeDocument/2006/relationships/hyperlink" Target="https://www.uni-bamberg.de/wiai/gbwiss/frauen-und-nachwuchsfoerderung/mentoring-programm-makeit/" TargetMode="External"/><Relationship Id="rId12" Type="http://schemas.openxmlformats.org/officeDocument/2006/relationships/hyperlink" Target="https://fg-frauen-informatik.gi.de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uni-bamberg.de/wiai-nachwuchs/nachwuchsprojekte-und-veranstaltungen/girlsday/" TargetMode="External"/><Relationship Id="rId11" Type="http://schemas.openxmlformats.org/officeDocument/2006/relationships/hyperlink" Target="https://univis.uni-bamberg.de/form?&amp;dsc=anew/lecture_view&amp;lvs=wiai/bereic/profes/kogsys_6&amp;anonymous=1&amp;sem=2024s&amp;cgixpnd=37272a400cae8efd5827ac5b8a02ce21" TargetMode="External"/><Relationship Id="rId5" Type="http://schemas.openxmlformats.org/officeDocument/2006/relationships/hyperlink" Target="https://www.uni-bamberg.de/wiai-nachwuchs/nachwuchsprojekte-und-veranstaltungen/mut/archiv/" TargetMode="External"/><Relationship Id="rId10" Type="http://schemas.openxmlformats.org/officeDocument/2006/relationships/hyperlink" Target="https://vc.uni-bamberg.de/course/view.php?id=946" TargetMode="External"/><Relationship Id="rId4" Type="http://schemas.openxmlformats.org/officeDocument/2006/relationships/hyperlink" Target="https://www.uni-bamberg.de/fgh/" TargetMode="External"/><Relationship Id="rId9" Type="http://schemas.openxmlformats.org/officeDocument/2006/relationships/hyperlink" Target="https://www.uni-bamberg.de/wiai/gbwiss/unsere-angebote/exkursionen/" TargetMode="External"/><Relationship Id="rId14" Type="http://schemas.openxmlformats.org/officeDocument/2006/relationships/hyperlink" Target="https://eugain.e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mailto:wiai.frauenbeauftragte@uni-bamberg.de" TargetMode="External"/><Relationship Id="rId3" Type="http://schemas.openxmlformats.org/officeDocument/2006/relationships/image" Target="../media/image13.png"/><Relationship Id="rId7" Type="http://schemas.openxmlformats.org/officeDocument/2006/relationships/hyperlink" Target="mailto:ref-gbwiss.wiai@uni-bamberg.d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hyperlink" Target="https://www.uni-bamberg.de/wiai/gbwis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645840" y="2198077"/>
            <a:ext cx="7598430" cy="19606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de-DE" sz="2900" b="1" spc="-94" dirty="0" smtClean="0">
                <a:solidFill>
                  <a:srgbClr val="0F4980"/>
                </a:solidFill>
                <a:latin typeface="UB Scala" panose="02000504070000020003" pitchFamily="2" charset="0"/>
              </a:rPr>
              <a:t>Academic </a:t>
            </a:r>
            <a:r>
              <a:rPr lang="en-US" sz="2900" b="1" spc="-94" dirty="0" smtClean="0">
                <a:solidFill>
                  <a:srgbClr val="0F4980"/>
                </a:solidFill>
                <a:latin typeface="UB Scala" panose="02000504070000020003" pitchFamily="2" charset="0"/>
              </a:rPr>
              <a:t>Equal</a:t>
            </a:r>
            <a:r>
              <a:rPr lang="de-DE" sz="2900" b="1" spc="-94" dirty="0" smtClean="0">
                <a:solidFill>
                  <a:srgbClr val="0F4980"/>
                </a:solidFill>
                <a:latin typeface="UB Scala" panose="02000504070000020003" pitchFamily="2" charset="0"/>
              </a:rPr>
              <a:t> </a:t>
            </a:r>
            <a:r>
              <a:rPr lang="de-DE" sz="2900" b="1" spc="-94" dirty="0" err="1" smtClean="0">
                <a:solidFill>
                  <a:srgbClr val="0F4980"/>
                </a:solidFill>
                <a:latin typeface="UB Scala" panose="02000504070000020003" pitchFamily="2" charset="0"/>
              </a:rPr>
              <a:t>Opportunity</a:t>
            </a:r>
            <a:r>
              <a:rPr lang="de-DE" sz="2900" b="1" spc="-94" dirty="0" smtClean="0">
                <a:solidFill>
                  <a:srgbClr val="0F4980"/>
                </a:solidFill>
                <a:latin typeface="UB Scala" panose="02000504070000020003" pitchFamily="2" charset="0"/>
              </a:rPr>
              <a:t> Officer </a:t>
            </a:r>
            <a:r>
              <a:rPr lang="de-DE" sz="2900" b="1" spc="-94" dirty="0" err="1" smtClean="0">
                <a:solidFill>
                  <a:srgbClr val="0F4980"/>
                </a:solidFill>
                <a:latin typeface="UB Scala" panose="02000504070000020003" pitchFamily="2" charset="0"/>
              </a:rPr>
              <a:t>of</a:t>
            </a:r>
            <a:r>
              <a:rPr lang="de-DE" sz="2900" b="1" spc="-94" dirty="0" smtClean="0">
                <a:solidFill>
                  <a:srgbClr val="0F4980"/>
                </a:solidFill>
                <a:latin typeface="UB Scala" panose="02000504070000020003" pitchFamily="2" charset="0"/>
              </a:rPr>
              <a:t> </a:t>
            </a:r>
            <a:r>
              <a:rPr lang="de-DE" sz="2900" b="1" spc="-94" dirty="0" err="1" smtClean="0">
                <a:solidFill>
                  <a:srgbClr val="0F4980"/>
                </a:solidFill>
                <a:latin typeface="UB Scala" panose="02000504070000020003" pitchFamily="2" charset="0"/>
              </a:rPr>
              <a:t>the</a:t>
            </a:r>
            <a:r>
              <a:rPr lang="de-DE" sz="2900" b="1" spc="-94" dirty="0" smtClean="0">
                <a:solidFill>
                  <a:srgbClr val="0F4980"/>
                </a:solidFill>
                <a:latin typeface="UB Scala" panose="02000504070000020003" pitchFamily="2" charset="0"/>
              </a:rPr>
              <a:t> </a:t>
            </a:r>
            <a:r>
              <a:rPr lang="de-DE" sz="2900" b="1" spc="-94" dirty="0" err="1" smtClean="0">
                <a:solidFill>
                  <a:srgbClr val="0F4980"/>
                </a:solidFill>
                <a:latin typeface="UB Scala" panose="02000504070000020003" pitchFamily="2" charset="0"/>
              </a:rPr>
              <a:t>Faculty</a:t>
            </a:r>
            <a:r>
              <a:rPr lang="de-DE" sz="2900" b="1" spc="-94" dirty="0" smtClean="0">
                <a:solidFill>
                  <a:srgbClr val="0F4980"/>
                </a:solidFill>
                <a:latin typeface="UB Scala" panose="02000504070000020003" pitchFamily="2" charset="0"/>
              </a:rPr>
              <a:t> WIAI –</a:t>
            </a:r>
          </a:p>
          <a:p>
            <a:pPr>
              <a:lnSpc>
                <a:spcPct val="100000"/>
              </a:lnSpc>
            </a:pPr>
            <a:r>
              <a:rPr lang="de-DE" sz="2000" b="1" spc="-94" dirty="0" err="1" smtClean="0">
                <a:solidFill>
                  <a:srgbClr val="0F4980"/>
                </a:solidFill>
                <a:latin typeface="UB Scala" panose="02000504070000020003" pitchFamily="2" charset="0"/>
              </a:rPr>
              <a:t>german</a:t>
            </a:r>
            <a:r>
              <a:rPr lang="de-DE" sz="2000" b="1" spc="-94" dirty="0" smtClean="0">
                <a:solidFill>
                  <a:srgbClr val="0F4980"/>
                </a:solidFill>
                <a:latin typeface="UB Scala" panose="02000504070000020003" pitchFamily="2" charset="0"/>
              </a:rPr>
              <a:t>: Gleichstellungsbeauftragte in der Wissenschaft an der Fakultät WIAI</a:t>
            </a:r>
            <a:r>
              <a:rPr lang="de-DE" sz="2000" b="1" strike="noStrike" spc="-94" dirty="0" smtClean="0">
                <a:solidFill>
                  <a:srgbClr val="0F4980"/>
                </a:solidFill>
                <a:latin typeface="UB Scala" panose="02000504070000020003" pitchFamily="2" charset="0"/>
              </a:rPr>
              <a:t> – </a:t>
            </a:r>
          </a:p>
          <a:p>
            <a:pPr>
              <a:lnSpc>
                <a:spcPct val="100000"/>
              </a:lnSpc>
            </a:pPr>
            <a:r>
              <a:rPr lang="de-DE" sz="2000" b="1" strike="noStrike" spc="-94" dirty="0" err="1" smtClean="0">
                <a:solidFill>
                  <a:srgbClr val="0F4980"/>
                </a:solidFill>
                <a:latin typeface="UB Scala" panose="02000504070000020003" pitchFamily="2" charset="0"/>
              </a:rPr>
              <a:t>short</a:t>
            </a:r>
            <a:r>
              <a:rPr lang="de-DE" sz="2000" b="1" strike="noStrike" spc="-94" dirty="0" smtClean="0">
                <a:solidFill>
                  <a:srgbClr val="0F4980"/>
                </a:solidFill>
                <a:latin typeface="UB Scala" panose="02000504070000020003" pitchFamily="2" charset="0"/>
              </a:rPr>
              <a:t>: </a:t>
            </a:r>
            <a:r>
              <a:rPr lang="de-DE" sz="2000" b="1" strike="noStrike" spc="-94" dirty="0" err="1" smtClean="0">
                <a:solidFill>
                  <a:srgbClr val="0F4980"/>
                </a:solidFill>
                <a:latin typeface="UB Scala" panose="02000504070000020003" pitchFamily="2" charset="0"/>
              </a:rPr>
              <a:t>GbWiss</a:t>
            </a:r>
            <a:r>
              <a:rPr lang="de-DE" sz="2000" b="1" strike="noStrike" spc="-94" dirty="0" smtClean="0">
                <a:solidFill>
                  <a:srgbClr val="0F4980"/>
                </a:solidFill>
                <a:latin typeface="UB Scala" panose="02000504070000020003" pitchFamily="2" charset="0"/>
              </a:rPr>
              <a:t> WIAI</a:t>
            </a:r>
            <a:r>
              <a:rPr dirty="0">
                <a:solidFill>
                  <a:srgbClr val="0F4980"/>
                </a:solidFill>
              </a:rPr>
              <a:t/>
            </a:r>
            <a:br>
              <a:rPr dirty="0">
                <a:solidFill>
                  <a:srgbClr val="0F4980"/>
                </a:solidFill>
              </a:rPr>
            </a:br>
            <a:endParaRPr lang="de-DE" sz="2900" b="0" strike="noStrike" spc="-1" dirty="0">
              <a:solidFill>
                <a:srgbClr val="0F4980"/>
              </a:solidFill>
              <a:latin typeface="Arial"/>
            </a:endParaRPr>
          </a:p>
        </p:txBody>
      </p:sp>
      <p:sp>
        <p:nvSpPr>
          <p:cNvPr id="98" name="CustomShape 2"/>
          <p:cNvSpPr/>
          <p:nvPr/>
        </p:nvSpPr>
        <p:spPr>
          <a:xfrm>
            <a:off x="645840" y="4018085"/>
            <a:ext cx="7850160" cy="237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50000"/>
              </a:lnSpc>
              <a:spcBef>
                <a:spcPts val="360"/>
              </a:spcBef>
            </a:pPr>
            <a:r>
              <a:rPr lang="de-DE" sz="1600" b="1" strike="noStrike" spc="-1" dirty="0">
                <a:solidFill>
                  <a:srgbClr val="585858"/>
                </a:solidFill>
                <a:latin typeface="UB Scala Sans" panose="02000503050000020003" pitchFamily="2" charset="0"/>
                <a:ea typeface="DejaVu Sans"/>
              </a:rPr>
              <a:t>Prof. Dr. Ute Schmid</a:t>
            </a:r>
            <a:endParaRPr lang="de-DE" sz="1600" b="0" strike="noStrike" spc="-1" dirty="0">
              <a:latin typeface="UB Scala Sans" panose="02000503050000020003" pitchFamily="2" charset="0"/>
            </a:endParaRPr>
          </a:p>
          <a:p>
            <a:pPr>
              <a:lnSpc>
                <a:spcPct val="150000"/>
              </a:lnSpc>
              <a:spcBef>
                <a:spcPts val="360"/>
              </a:spcBef>
            </a:pPr>
            <a:r>
              <a:rPr lang="en-US" sz="1600" b="1" strike="noStrike" spc="-1" dirty="0" smtClean="0">
                <a:solidFill>
                  <a:srgbClr val="585858"/>
                </a:solidFill>
                <a:latin typeface="UB Scala Sans" panose="02000503050000020003" pitchFamily="2" charset="0"/>
                <a:ea typeface="AR PL SungtiL GB"/>
              </a:rPr>
              <a:t>Deputies</a:t>
            </a:r>
            <a:r>
              <a:rPr lang="de-DE" sz="1600" b="1" strike="noStrike" spc="-1" dirty="0" smtClean="0">
                <a:solidFill>
                  <a:srgbClr val="585858"/>
                </a:solidFill>
                <a:latin typeface="UB Scala Sans" panose="02000503050000020003" pitchFamily="2" charset="0"/>
                <a:ea typeface="AR PL SungtiL GB"/>
              </a:rPr>
              <a:t>: </a:t>
            </a:r>
            <a:r>
              <a:rPr lang="de-DE" sz="1600" b="1" strike="noStrike" spc="-1" dirty="0" smtClean="0">
                <a:solidFill>
                  <a:srgbClr val="585858"/>
                </a:solidFill>
                <a:latin typeface="UB Scala Sans" panose="02000503050000020003" pitchFamily="2" charset="0"/>
                <a:ea typeface="DejaVu Sans"/>
              </a:rPr>
              <a:t>Prof</a:t>
            </a:r>
            <a:r>
              <a:rPr lang="de-DE" sz="1600" b="1" strike="noStrike" spc="-1" dirty="0">
                <a:solidFill>
                  <a:srgbClr val="585858"/>
                </a:solidFill>
                <a:latin typeface="UB Scala Sans" panose="02000503050000020003" pitchFamily="2" charset="0"/>
                <a:ea typeface="DejaVu Sans"/>
              </a:rPr>
              <a:t>. Dr. Daniela </a:t>
            </a:r>
            <a:r>
              <a:rPr lang="de-DE" sz="1600" b="1" strike="noStrike" spc="-1" dirty="0" smtClean="0">
                <a:solidFill>
                  <a:srgbClr val="585858"/>
                </a:solidFill>
                <a:latin typeface="UB Scala Sans" panose="02000503050000020003" pitchFamily="2" charset="0"/>
                <a:ea typeface="DejaVu Sans"/>
              </a:rPr>
              <a:t>Nicklas, Prof. Dr. Isolde Adler, </a:t>
            </a:r>
            <a:r>
              <a:rPr lang="de-DE" sz="1600" b="1" spc="-1" dirty="0" smtClean="0">
                <a:solidFill>
                  <a:srgbClr val="585858"/>
                </a:solidFill>
                <a:latin typeface="UB Scala Sans" panose="02000503050000020003" pitchFamily="2" charset="0"/>
                <a:ea typeface="DejaVu Sans"/>
              </a:rPr>
              <a:t>Theresa Henn</a:t>
            </a:r>
            <a:r>
              <a:rPr lang="de-DE" sz="1600" b="1" strike="noStrike" spc="-1" dirty="0" smtClean="0">
                <a:solidFill>
                  <a:srgbClr val="585858"/>
                </a:solidFill>
                <a:latin typeface="UB Scala Sans" panose="02000503050000020003" pitchFamily="2" charset="0"/>
                <a:ea typeface="DejaVu Sans"/>
              </a:rPr>
              <a:t> M.A.</a:t>
            </a:r>
            <a:endParaRPr lang="de-DE" sz="11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81"/>
              </a:spcBef>
            </a:pPr>
            <a:endParaRPr lang="de-DE" sz="1400" b="0" strike="noStrike" spc="-1" dirty="0" smtClean="0">
              <a:solidFill>
                <a:srgbClr val="87888A"/>
              </a:solidFill>
              <a:latin typeface="Century Gothic"/>
              <a:ea typeface="DejaVu Sans"/>
            </a:endParaRPr>
          </a:p>
          <a:p>
            <a:pPr>
              <a:lnSpc>
                <a:spcPct val="100000"/>
              </a:lnSpc>
              <a:spcBef>
                <a:spcPts val="281"/>
              </a:spcBef>
            </a:pPr>
            <a:endParaRPr lang="de-DE" sz="1400" b="0" strike="noStrike" spc="-1" dirty="0" smtClean="0">
              <a:solidFill>
                <a:srgbClr val="87888A"/>
              </a:solidFill>
              <a:latin typeface="Century Gothic"/>
              <a:ea typeface="DejaVu Sans"/>
            </a:endParaRPr>
          </a:p>
          <a:p>
            <a:pPr>
              <a:lnSpc>
                <a:spcPct val="100000"/>
              </a:lnSpc>
              <a:spcBef>
                <a:spcPts val="281"/>
              </a:spcBef>
            </a:pPr>
            <a:endParaRPr lang="de-DE" sz="1400" spc="-1" dirty="0">
              <a:solidFill>
                <a:srgbClr val="87888A"/>
              </a:solidFill>
              <a:latin typeface="UB Scala Sans" panose="02000503050000020003" pitchFamily="2" charset="0"/>
              <a:ea typeface="DejaVu Sans"/>
            </a:endParaRPr>
          </a:p>
          <a:p>
            <a:pPr>
              <a:lnSpc>
                <a:spcPct val="100000"/>
              </a:lnSpc>
              <a:spcBef>
                <a:spcPts val="281"/>
              </a:spcBef>
            </a:pPr>
            <a:r>
              <a:rPr lang="de-DE" sz="1400" b="0" strike="noStrike" spc="-1" dirty="0" smtClean="0">
                <a:solidFill>
                  <a:srgbClr val="87888A"/>
                </a:solidFill>
                <a:latin typeface="UB Scala Sans" panose="02000503050000020003" pitchFamily="2" charset="0"/>
                <a:ea typeface="DejaVu Sans"/>
              </a:rPr>
              <a:t>WIAI </a:t>
            </a:r>
            <a:r>
              <a:rPr lang="de-DE" sz="1400" b="0" strike="noStrike" spc="-1" dirty="0" err="1" smtClean="0">
                <a:solidFill>
                  <a:srgbClr val="87888A"/>
                </a:solidFill>
                <a:latin typeface="UB Scala Sans" panose="02000503050000020003" pitchFamily="2" charset="0"/>
                <a:ea typeface="DejaVu Sans"/>
              </a:rPr>
              <a:t>Faculty</a:t>
            </a:r>
            <a:r>
              <a:rPr lang="de-DE" sz="1400" b="0" strike="noStrike" spc="-1" dirty="0" smtClean="0">
                <a:solidFill>
                  <a:srgbClr val="87888A"/>
                </a:solidFill>
                <a:latin typeface="UB Scala Sans" panose="02000503050000020003" pitchFamily="2" charset="0"/>
                <a:ea typeface="DejaVu Sans"/>
              </a:rPr>
              <a:t>, University </a:t>
            </a:r>
            <a:r>
              <a:rPr lang="de-DE" sz="1400" b="0" strike="noStrike" spc="-1" dirty="0" err="1" smtClean="0">
                <a:solidFill>
                  <a:srgbClr val="87888A"/>
                </a:solidFill>
                <a:latin typeface="UB Scala Sans" panose="02000503050000020003" pitchFamily="2" charset="0"/>
                <a:ea typeface="DejaVu Sans"/>
              </a:rPr>
              <a:t>of</a:t>
            </a:r>
            <a:r>
              <a:rPr lang="de-DE" sz="1400" b="0" strike="noStrike" spc="-1" dirty="0" smtClean="0">
                <a:solidFill>
                  <a:srgbClr val="87888A"/>
                </a:solidFill>
                <a:latin typeface="UB Scala Sans" panose="02000503050000020003" pitchFamily="2" charset="0"/>
                <a:ea typeface="DejaVu Sans"/>
              </a:rPr>
              <a:t> Bamberg</a:t>
            </a:r>
            <a:endParaRPr lang="de-DE" sz="1400" b="0" strike="noStrike" spc="-1" dirty="0">
              <a:latin typeface="UB Scala Sans" panose="02000503050000020003" pitchFamily="2" charset="0"/>
            </a:endParaRPr>
          </a:p>
          <a:p>
            <a:pPr>
              <a:lnSpc>
                <a:spcPct val="100000"/>
              </a:lnSpc>
              <a:spcBef>
                <a:spcPts val="281"/>
              </a:spcBef>
            </a:pPr>
            <a:r>
              <a:rPr lang="de-DE" sz="1400" b="0" strike="noStrike" spc="-1" dirty="0" err="1" smtClean="0">
                <a:solidFill>
                  <a:srgbClr val="87888A"/>
                </a:solidFill>
                <a:latin typeface="UB Scala Sans" panose="02000503050000020003" pitchFamily="2" charset="0"/>
                <a:ea typeface="DejaVu Sans"/>
              </a:rPr>
              <a:t>Room</a:t>
            </a:r>
            <a:r>
              <a:rPr lang="de-DE" sz="1400" b="0" strike="noStrike" spc="-1" dirty="0" smtClean="0">
                <a:solidFill>
                  <a:srgbClr val="87888A"/>
                </a:solidFill>
                <a:latin typeface="UB Scala Sans" panose="02000503050000020003" pitchFamily="2" charset="0"/>
                <a:ea typeface="DejaVu Sans"/>
              </a:rPr>
              <a:t>: </a:t>
            </a:r>
            <a:r>
              <a:rPr lang="de-DE" sz="1400" b="0" strike="noStrike" spc="-1" dirty="0">
                <a:solidFill>
                  <a:srgbClr val="87888A"/>
                </a:solidFill>
                <a:latin typeface="UB Scala Sans" panose="02000503050000020003" pitchFamily="2" charset="0"/>
                <a:ea typeface="DejaVu Sans"/>
              </a:rPr>
              <a:t>WE5/02.112, App</a:t>
            </a:r>
            <a:r>
              <a:rPr lang="de-DE" sz="1400" b="0" strike="noStrike" spc="-1" dirty="0" smtClean="0">
                <a:solidFill>
                  <a:srgbClr val="87888A"/>
                </a:solidFill>
                <a:latin typeface="UB Scala Sans" panose="02000503050000020003" pitchFamily="2" charset="0"/>
                <a:ea typeface="DejaVu Sans"/>
              </a:rPr>
              <a:t>.: </a:t>
            </a:r>
            <a:r>
              <a:rPr lang="de-DE" sz="1400" b="0" strike="noStrike" spc="-1" dirty="0">
                <a:solidFill>
                  <a:srgbClr val="87888A"/>
                </a:solidFill>
                <a:latin typeface="UB Scala Sans" panose="02000503050000020003" pitchFamily="2" charset="0"/>
                <a:ea typeface="DejaVu Sans"/>
              </a:rPr>
              <a:t>2867, </a:t>
            </a:r>
            <a:r>
              <a:rPr lang="de-DE" sz="1400" spc="-1" dirty="0" smtClean="0">
                <a:solidFill>
                  <a:srgbClr val="87888A"/>
                </a:solidFill>
                <a:latin typeface="UB Scala Sans" panose="02000503050000020003" pitchFamily="2" charset="0"/>
                <a:ea typeface="DejaVu Sans"/>
              </a:rPr>
              <a:t>Mail: </a:t>
            </a:r>
            <a:r>
              <a:rPr lang="de-DE" sz="1400" b="0" strike="noStrike" spc="-1" dirty="0" smtClean="0">
                <a:solidFill>
                  <a:srgbClr val="87888A"/>
                </a:solidFill>
                <a:latin typeface="UB Scala Sans" panose="02000503050000020003" pitchFamily="2" charset="0"/>
                <a:ea typeface="DejaVu Sans"/>
              </a:rPr>
              <a:t>wiai</a:t>
            </a:r>
            <a:r>
              <a:rPr lang="de-DE" sz="1400" b="0" strike="noStrike" spc="-1" dirty="0" smtClean="0">
                <a:solidFill>
                  <a:srgbClr val="7D7E7F"/>
                </a:solidFill>
                <a:latin typeface="UB Scala Sans" panose="02000503050000020003" pitchFamily="2" charset="0"/>
                <a:ea typeface="DejaVu Sans"/>
              </a:rPr>
              <a:t>.gbwiss</a:t>
            </a:r>
            <a:r>
              <a:rPr lang="de-DE" sz="1400" b="0" strike="noStrike" spc="-1" dirty="0" smtClean="0">
                <a:solidFill>
                  <a:srgbClr val="87888A"/>
                </a:solidFill>
                <a:latin typeface="UB Scala Sans" panose="02000503050000020003" pitchFamily="2" charset="0"/>
                <a:ea typeface="DejaVu Sans"/>
              </a:rPr>
              <a:t>@uni-bamberg.de</a:t>
            </a:r>
            <a:endParaRPr lang="de-DE" sz="1400" b="0" strike="noStrike" spc="-1" dirty="0">
              <a:latin typeface="UB Scala Sans" panose="02000503050000020003" pitchFamily="2" charset="0"/>
            </a:endParaRPr>
          </a:p>
          <a:p>
            <a:pPr>
              <a:lnSpc>
                <a:spcPct val="100000"/>
              </a:lnSpc>
              <a:spcBef>
                <a:spcPts val="281"/>
              </a:spcBef>
            </a:pPr>
            <a:r>
              <a:rPr lang="de-DE" sz="1400" u="sng" spc="-1" dirty="0">
                <a:solidFill>
                  <a:srgbClr val="7D7E7F"/>
                </a:solidFill>
                <a:latin typeface="UB Scala Sans" panose="02000503050000020003" pitchFamily="2" charset="0"/>
              </a:rPr>
              <a:t>https://</a:t>
            </a:r>
            <a:r>
              <a:rPr lang="de-DE" sz="1400" u="sng" spc="-1" dirty="0" smtClean="0">
                <a:solidFill>
                  <a:srgbClr val="7D7E7F"/>
                </a:solidFill>
                <a:latin typeface="UB Scala Sans" panose="02000503050000020003" pitchFamily="2" charset="0"/>
              </a:rPr>
              <a:t>www.uni-bamberg.de/wiai/gbwiss</a:t>
            </a:r>
            <a:endParaRPr lang="de-DE" sz="1400" b="0" strike="noStrike" spc="-1" dirty="0" smtClean="0">
              <a:solidFill>
                <a:srgbClr val="7D7E7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41"/>
              </a:spcBef>
            </a:pPr>
            <a:endParaRPr lang="de-DE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81"/>
              </a:spcBef>
            </a:pPr>
            <a:endParaRPr lang="de-DE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81"/>
              </a:spcBef>
            </a:pPr>
            <a:endParaRPr lang="de-DE" sz="1400" b="0" strike="noStrike" spc="-1" dirty="0">
              <a:latin typeface="Arial"/>
            </a:endParaRPr>
          </a:p>
        </p:txBody>
      </p:sp>
      <p:cxnSp>
        <p:nvCxnSpPr>
          <p:cNvPr id="3" name="Gerader Verbinder 2"/>
          <p:cNvCxnSpPr/>
          <p:nvPr/>
        </p:nvCxnSpPr>
        <p:spPr>
          <a:xfrm>
            <a:off x="0" y="694362"/>
            <a:ext cx="7510794" cy="0"/>
          </a:xfrm>
          <a:prstGeom prst="line">
            <a:avLst/>
          </a:prstGeom>
          <a:ln>
            <a:solidFill>
              <a:srgbClr val="0F49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/>
          <p:cNvCxnSpPr/>
          <p:nvPr/>
        </p:nvCxnSpPr>
        <p:spPr>
          <a:xfrm>
            <a:off x="0" y="6470889"/>
            <a:ext cx="9144000" cy="0"/>
          </a:xfrm>
          <a:prstGeom prst="line">
            <a:avLst/>
          </a:prstGeom>
          <a:ln w="28575">
            <a:solidFill>
              <a:srgbClr val="0F49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569993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2"/>
          <p:cNvSpPr/>
          <p:nvPr/>
        </p:nvSpPr>
        <p:spPr>
          <a:xfrm>
            <a:off x="551613" y="1239716"/>
            <a:ext cx="4665670" cy="14838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750" indent="-285750">
              <a:lnSpc>
                <a:spcPct val="100000"/>
              </a:lnSpc>
              <a:spcBef>
                <a:spcPts val="241"/>
              </a:spcBef>
              <a:buFont typeface="Arial" panose="020B0604020202020204" pitchFamily="34" charset="0"/>
              <a:buChar char="•"/>
            </a:pPr>
            <a:r>
              <a:rPr lang="de-DE" b="1" spc="-1" dirty="0" smtClean="0">
                <a:solidFill>
                  <a:srgbClr val="0F4980"/>
                </a:solidFill>
                <a:latin typeface="UB Scala Sans" panose="02000503050000020003" pitchFamily="2" charset="0"/>
              </a:rPr>
              <a:t>Academic </a:t>
            </a:r>
            <a:r>
              <a:rPr lang="de-DE" b="1" spc="-1" dirty="0" err="1" smtClean="0">
                <a:solidFill>
                  <a:srgbClr val="0F4980"/>
                </a:solidFill>
                <a:latin typeface="UB Scala Sans" panose="02000503050000020003" pitchFamily="2" charset="0"/>
              </a:rPr>
              <a:t>Equal</a:t>
            </a:r>
            <a:r>
              <a:rPr lang="de-DE" b="1" spc="-1" dirty="0" smtClean="0">
                <a:solidFill>
                  <a:srgbClr val="0F4980"/>
                </a:solidFill>
                <a:latin typeface="UB Scala Sans" panose="02000503050000020003" pitchFamily="2" charset="0"/>
              </a:rPr>
              <a:t> </a:t>
            </a:r>
            <a:r>
              <a:rPr lang="de-DE" b="1" spc="-1" dirty="0" err="1" smtClean="0">
                <a:solidFill>
                  <a:srgbClr val="0F4980"/>
                </a:solidFill>
                <a:latin typeface="UB Scala Sans" panose="02000503050000020003" pitchFamily="2" charset="0"/>
              </a:rPr>
              <a:t>Opportunity</a:t>
            </a:r>
            <a:r>
              <a:rPr lang="de-DE" b="1" spc="-1" dirty="0" smtClean="0">
                <a:solidFill>
                  <a:srgbClr val="0F4980"/>
                </a:solidFill>
                <a:latin typeface="UB Scala Sans" panose="02000503050000020003" pitchFamily="2" charset="0"/>
              </a:rPr>
              <a:t> </a:t>
            </a:r>
            <a:br>
              <a:rPr lang="de-DE" b="1" spc="-1" dirty="0" smtClean="0">
                <a:solidFill>
                  <a:srgbClr val="0F4980"/>
                </a:solidFill>
                <a:latin typeface="UB Scala Sans" panose="02000503050000020003" pitchFamily="2" charset="0"/>
              </a:rPr>
            </a:br>
            <a:r>
              <a:rPr lang="de-DE" b="1" spc="-1" dirty="0" smtClean="0">
                <a:solidFill>
                  <a:srgbClr val="0F4980"/>
                </a:solidFill>
                <a:latin typeface="UB Scala Sans" panose="02000503050000020003" pitchFamily="2" charset="0"/>
              </a:rPr>
              <a:t>Officer WIAI:</a:t>
            </a:r>
          </a:p>
          <a:p>
            <a:pPr marL="742950" lvl="1" indent="-285750">
              <a:spcBef>
                <a:spcPts val="241"/>
              </a:spcBef>
              <a:buFont typeface="Wingdings" panose="05000000000000000000" pitchFamily="2" charset="2"/>
              <a:buChar char="§"/>
            </a:pPr>
            <a:r>
              <a:rPr lang="de-DE" spc="-1" dirty="0" smtClean="0">
                <a:solidFill>
                  <a:srgbClr val="0F4980"/>
                </a:solidFill>
                <a:latin typeface="UB Scala Sans" panose="02000503050000020003" pitchFamily="2" charset="0"/>
              </a:rPr>
              <a:t>Prof. Dr. Ute Schmid</a:t>
            </a:r>
            <a:endParaRPr lang="de-DE" spc="-1" dirty="0">
              <a:solidFill>
                <a:srgbClr val="0F4980"/>
              </a:solidFill>
              <a:latin typeface="UB Scala Sans" panose="02000503050000020003" pitchFamily="2" charset="0"/>
            </a:endParaRPr>
          </a:p>
        </p:txBody>
      </p:sp>
      <p:cxnSp>
        <p:nvCxnSpPr>
          <p:cNvPr id="3" name="Gerader Verbinder 2"/>
          <p:cNvCxnSpPr/>
          <p:nvPr/>
        </p:nvCxnSpPr>
        <p:spPr>
          <a:xfrm>
            <a:off x="0" y="694362"/>
            <a:ext cx="7510794" cy="0"/>
          </a:xfrm>
          <a:prstGeom prst="line">
            <a:avLst/>
          </a:prstGeom>
          <a:ln>
            <a:solidFill>
              <a:srgbClr val="0F49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/>
          <p:cNvCxnSpPr/>
          <p:nvPr/>
        </p:nvCxnSpPr>
        <p:spPr>
          <a:xfrm>
            <a:off x="0" y="6470889"/>
            <a:ext cx="9144000" cy="0"/>
          </a:xfrm>
          <a:prstGeom prst="line">
            <a:avLst/>
          </a:prstGeom>
          <a:ln w="28575">
            <a:solidFill>
              <a:srgbClr val="0F49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/>
          <p:cNvSpPr txBox="1"/>
          <p:nvPr/>
        </p:nvSpPr>
        <p:spPr>
          <a:xfrm>
            <a:off x="551612" y="109595"/>
            <a:ext cx="7335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 smtClean="0">
                <a:solidFill>
                  <a:srgbClr val="0F4980"/>
                </a:solidFill>
                <a:latin typeface="UB Scala" panose="02000504070000020003" pitchFamily="2" charset="0"/>
              </a:rPr>
              <a:t>Faculty</a:t>
            </a:r>
            <a:r>
              <a:rPr lang="de-DE" sz="2400" dirty="0" smtClean="0">
                <a:solidFill>
                  <a:srgbClr val="0F4980"/>
                </a:solidFill>
                <a:latin typeface="UB Scala" panose="02000504070000020003" pitchFamily="2" charset="0"/>
              </a:rPr>
              <a:t> </a:t>
            </a:r>
            <a:r>
              <a:rPr lang="de-DE" sz="2400" dirty="0" err="1" smtClean="0">
                <a:solidFill>
                  <a:srgbClr val="0F4980"/>
                </a:solidFill>
                <a:latin typeface="UB Scala" panose="02000504070000020003" pitchFamily="2" charset="0"/>
              </a:rPr>
              <a:t>Equal</a:t>
            </a:r>
            <a:r>
              <a:rPr lang="de-DE" sz="2400" dirty="0" smtClean="0">
                <a:solidFill>
                  <a:srgbClr val="0F4980"/>
                </a:solidFill>
                <a:latin typeface="UB Scala" panose="02000504070000020003" pitchFamily="2" charset="0"/>
              </a:rPr>
              <a:t> </a:t>
            </a:r>
            <a:r>
              <a:rPr lang="de-DE" sz="2400" dirty="0" err="1" smtClean="0">
                <a:solidFill>
                  <a:srgbClr val="0F4980"/>
                </a:solidFill>
                <a:latin typeface="UB Scala" panose="02000504070000020003" pitchFamily="2" charset="0"/>
              </a:rPr>
              <a:t>Opportunity</a:t>
            </a:r>
            <a:r>
              <a:rPr lang="de-DE" sz="2400" dirty="0" smtClean="0">
                <a:solidFill>
                  <a:srgbClr val="0F4980"/>
                </a:solidFill>
                <a:latin typeface="UB Scala" panose="02000504070000020003" pitchFamily="2" charset="0"/>
              </a:rPr>
              <a:t> Officer </a:t>
            </a:r>
            <a:r>
              <a:rPr lang="de-DE" sz="2400" dirty="0" err="1" smtClean="0">
                <a:solidFill>
                  <a:srgbClr val="0F4980"/>
                </a:solidFill>
                <a:latin typeface="UB Scala" panose="02000504070000020003" pitchFamily="2" charset="0"/>
              </a:rPr>
              <a:t>and</a:t>
            </a:r>
            <a:r>
              <a:rPr lang="de-DE" sz="2400" dirty="0" smtClean="0">
                <a:solidFill>
                  <a:srgbClr val="0F4980"/>
                </a:solidFill>
                <a:latin typeface="UB Scala" panose="02000504070000020003" pitchFamily="2" charset="0"/>
              </a:rPr>
              <a:t> </a:t>
            </a:r>
            <a:r>
              <a:rPr lang="de-DE" sz="2400" dirty="0" err="1" smtClean="0">
                <a:solidFill>
                  <a:srgbClr val="0F4980"/>
                </a:solidFill>
                <a:latin typeface="UB Scala" panose="02000504070000020003" pitchFamily="2" charset="0"/>
              </a:rPr>
              <a:t>their</a:t>
            </a:r>
            <a:r>
              <a:rPr lang="de-DE" sz="2400" dirty="0" smtClean="0">
                <a:solidFill>
                  <a:srgbClr val="0F4980"/>
                </a:solidFill>
                <a:latin typeface="UB Scala" panose="02000504070000020003" pitchFamily="2" charset="0"/>
              </a:rPr>
              <a:t> </a:t>
            </a:r>
            <a:r>
              <a:rPr lang="de-DE" sz="2400" dirty="0" err="1" smtClean="0">
                <a:solidFill>
                  <a:srgbClr val="0F4980"/>
                </a:solidFill>
                <a:latin typeface="UB Scala" panose="02000504070000020003" pitchFamily="2" charset="0"/>
              </a:rPr>
              <a:t>team</a:t>
            </a:r>
            <a:endParaRPr lang="de-DE" sz="2400" dirty="0">
              <a:solidFill>
                <a:srgbClr val="0F4980"/>
              </a:solidFill>
              <a:latin typeface="UB Scala" panose="02000504070000020003" pitchFamily="2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0" t="4910" r="29537" b="15710"/>
          <a:stretch/>
        </p:blipFill>
        <p:spPr>
          <a:xfrm>
            <a:off x="4291518" y="1239715"/>
            <a:ext cx="925765" cy="1278755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1" t="3700" r="29098" b="17380"/>
          <a:stretch/>
        </p:blipFill>
        <p:spPr>
          <a:xfrm>
            <a:off x="4291518" y="2892352"/>
            <a:ext cx="925765" cy="1257436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329" y="2892352"/>
            <a:ext cx="1005948" cy="1257436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0908" y="2892352"/>
            <a:ext cx="902774" cy="1257436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7" t="10736" r="35788" b="19710"/>
          <a:stretch/>
        </p:blipFill>
        <p:spPr>
          <a:xfrm>
            <a:off x="4291518" y="4532223"/>
            <a:ext cx="1046285" cy="1310055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551613" y="2892352"/>
            <a:ext cx="4648086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241"/>
              </a:spcBef>
              <a:buFont typeface="Arial" panose="020B0604020202020204" pitchFamily="34" charset="0"/>
              <a:buChar char="•"/>
            </a:pPr>
            <a:r>
              <a:rPr lang="de-DE" b="1" spc="-1" dirty="0" err="1" smtClean="0">
                <a:solidFill>
                  <a:srgbClr val="0F4980"/>
                </a:solidFill>
                <a:latin typeface="UB Scala Sans" panose="02000503050000020003" pitchFamily="2" charset="0"/>
              </a:rPr>
              <a:t>Deputy</a:t>
            </a:r>
            <a:r>
              <a:rPr lang="de-DE" b="1" spc="-1" dirty="0" smtClean="0">
                <a:solidFill>
                  <a:srgbClr val="0F4980"/>
                </a:solidFill>
                <a:latin typeface="UB Scala Sans" panose="02000503050000020003" pitchFamily="2" charset="0"/>
              </a:rPr>
              <a:t> </a:t>
            </a:r>
            <a:r>
              <a:rPr lang="de-DE" b="1" spc="-1" dirty="0" err="1" smtClean="0">
                <a:solidFill>
                  <a:srgbClr val="0F4980"/>
                </a:solidFill>
                <a:latin typeface="UB Scala Sans" panose="02000503050000020003" pitchFamily="2" charset="0"/>
              </a:rPr>
              <a:t>Officers</a:t>
            </a:r>
            <a:r>
              <a:rPr lang="de-DE" b="1" spc="-1" dirty="0" smtClean="0">
                <a:solidFill>
                  <a:srgbClr val="0F4980"/>
                </a:solidFill>
                <a:latin typeface="UB Scala Sans" panose="02000503050000020003" pitchFamily="2" charset="0"/>
              </a:rPr>
              <a:t>:</a:t>
            </a:r>
            <a:endParaRPr lang="de-DE" b="1" spc="-1" dirty="0">
              <a:solidFill>
                <a:srgbClr val="0F4980"/>
              </a:solidFill>
              <a:latin typeface="UB Scala Sans" panose="02000503050000020003" pitchFamily="2" charset="0"/>
            </a:endParaRPr>
          </a:p>
          <a:p>
            <a:pPr marL="742950" lvl="1" indent="-285750">
              <a:spcBef>
                <a:spcPts val="241"/>
              </a:spcBef>
              <a:buFont typeface="Wingdings" panose="05000000000000000000" pitchFamily="2" charset="2"/>
              <a:buChar char="§"/>
            </a:pPr>
            <a:r>
              <a:rPr lang="de-DE" spc="-1" dirty="0">
                <a:solidFill>
                  <a:srgbClr val="0F4980"/>
                </a:solidFill>
                <a:latin typeface="UB Scala Sans" panose="02000503050000020003" pitchFamily="2" charset="0"/>
              </a:rPr>
              <a:t>Prof. Dr. Daniela Nicklas</a:t>
            </a:r>
          </a:p>
          <a:p>
            <a:pPr marL="742950" lvl="1" indent="-285750">
              <a:spcBef>
                <a:spcPts val="241"/>
              </a:spcBef>
              <a:buFont typeface="Wingdings" panose="05000000000000000000" pitchFamily="2" charset="2"/>
              <a:buChar char="§"/>
            </a:pPr>
            <a:r>
              <a:rPr lang="de-DE" spc="-1" dirty="0">
                <a:solidFill>
                  <a:srgbClr val="0F4980"/>
                </a:solidFill>
                <a:latin typeface="UB Scala Sans" panose="02000503050000020003" pitchFamily="2" charset="0"/>
              </a:rPr>
              <a:t>Prof. Dr. Isolde Adler</a:t>
            </a:r>
          </a:p>
          <a:p>
            <a:pPr marL="742950" lvl="1" indent="-285750">
              <a:spcBef>
                <a:spcPts val="241"/>
              </a:spcBef>
              <a:buFont typeface="Wingdings" panose="05000000000000000000" pitchFamily="2" charset="2"/>
              <a:buChar char="§"/>
            </a:pPr>
            <a:r>
              <a:rPr lang="de-DE" spc="-1" dirty="0">
                <a:solidFill>
                  <a:srgbClr val="0F4980"/>
                </a:solidFill>
                <a:latin typeface="UB Scala Sans" panose="02000503050000020003" pitchFamily="2" charset="0"/>
              </a:rPr>
              <a:t>Theresa Henn, M.A.</a:t>
            </a:r>
          </a:p>
          <a:p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551613" y="4542735"/>
            <a:ext cx="3554396" cy="1502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241"/>
              </a:spcBef>
              <a:buFont typeface="Arial" panose="020B0604020202020204" pitchFamily="34" charset="0"/>
              <a:buChar char="•"/>
            </a:pPr>
            <a:r>
              <a:rPr lang="de-DE" b="1" spc="-1" dirty="0" err="1" smtClean="0">
                <a:solidFill>
                  <a:srgbClr val="0F4980"/>
                </a:solidFill>
                <a:latin typeface="UB Scala Sans" panose="02000503050000020003" pitchFamily="2" charset="0"/>
              </a:rPr>
              <a:t>Advisor</a:t>
            </a:r>
            <a:r>
              <a:rPr lang="de-DE" b="1" spc="-1" dirty="0" smtClean="0">
                <a:solidFill>
                  <a:srgbClr val="0F4980"/>
                </a:solidFill>
                <a:latin typeface="UB Scala Sans" panose="02000503050000020003" pitchFamily="2" charset="0"/>
              </a:rPr>
              <a:t> in </a:t>
            </a:r>
            <a:r>
              <a:rPr lang="de-DE" b="1" spc="-1" dirty="0" err="1" smtClean="0">
                <a:solidFill>
                  <a:srgbClr val="0F4980"/>
                </a:solidFill>
                <a:latin typeface="UB Scala Sans" panose="02000503050000020003" pitchFamily="2" charset="0"/>
              </a:rPr>
              <a:t>the</a:t>
            </a:r>
            <a:r>
              <a:rPr lang="de-DE" b="1" spc="-1" dirty="0" smtClean="0">
                <a:solidFill>
                  <a:srgbClr val="0F4980"/>
                </a:solidFill>
                <a:latin typeface="UB Scala Sans" panose="02000503050000020003" pitchFamily="2" charset="0"/>
              </a:rPr>
              <a:t> </a:t>
            </a:r>
            <a:r>
              <a:rPr lang="de-DE" b="1" spc="-1" dirty="0" err="1" smtClean="0">
                <a:solidFill>
                  <a:srgbClr val="0F4980"/>
                </a:solidFill>
                <a:latin typeface="UB Scala Sans" panose="02000503050000020003" pitchFamily="2" charset="0"/>
              </a:rPr>
              <a:t>office</a:t>
            </a:r>
            <a:r>
              <a:rPr lang="de-DE" b="1" spc="-1" dirty="0" smtClean="0">
                <a:solidFill>
                  <a:srgbClr val="0F4980"/>
                </a:solidFill>
                <a:latin typeface="UB Scala Sans" panose="02000503050000020003" pitchFamily="2" charset="0"/>
              </a:rPr>
              <a:t> </a:t>
            </a:r>
            <a:r>
              <a:rPr lang="de-DE" b="1" spc="-1" dirty="0" err="1" smtClean="0">
                <a:solidFill>
                  <a:srgbClr val="0F4980"/>
                </a:solidFill>
                <a:latin typeface="UB Scala Sans" panose="02000503050000020003" pitchFamily="2" charset="0"/>
              </a:rPr>
              <a:t>of</a:t>
            </a:r>
            <a:r>
              <a:rPr lang="de-DE" b="1" spc="-1" dirty="0" smtClean="0">
                <a:solidFill>
                  <a:srgbClr val="0F4980"/>
                </a:solidFill>
                <a:latin typeface="UB Scala Sans" panose="02000503050000020003" pitchFamily="2" charset="0"/>
              </a:rPr>
              <a:t> </a:t>
            </a:r>
            <a:r>
              <a:rPr lang="de-DE" b="1" spc="-1" dirty="0" err="1" smtClean="0">
                <a:solidFill>
                  <a:srgbClr val="0F4980"/>
                </a:solidFill>
                <a:latin typeface="UB Scala Sans" panose="02000503050000020003" pitchFamily="2" charset="0"/>
              </a:rPr>
              <a:t>the</a:t>
            </a:r>
            <a:r>
              <a:rPr lang="de-DE" b="1" spc="-1" dirty="0" smtClean="0">
                <a:solidFill>
                  <a:srgbClr val="0F4980"/>
                </a:solidFill>
                <a:latin typeface="UB Scala Sans" panose="02000503050000020003" pitchFamily="2" charset="0"/>
              </a:rPr>
              <a:t> </a:t>
            </a:r>
            <a:r>
              <a:rPr lang="de-DE" b="1" spc="-1" dirty="0" err="1" smtClean="0">
                <a:solidFill>
                  <a:srgbClr val="0F4980"/>
                </a:solidFill>
                <a:latin typeface="UB Scala Sans" panose="02000503050000020003" pitchFamily="2" charset="0"/>
              </a:rPr>
              <a:t>GbWiss</a:t>
            </a:r>
            <a:r>
              <a:rPr lang="de-DE" b="1" spc="-1" dirty="0" smtClean="0">
                <a:solidFill>
                  <a:srgbClr val="0F4980"/>
                </a:solidFill>
                <a:latin typeface="UB Scala Sans" panose="02000503050000020003" pitchFamily="2" charset="0"/>
              </a:rPr>
              <a:t> WIAI </a:t>
            </a:r>
            <a:r>
              <a:rPr lang="de-DE" b="1" spc="-1" dirty="0" smtClean="0">
                <a:solidFill>
                  <a:srgbClr val="0F4980"/>
                </a:solidFill>
                <a:latin typeface="UB Scala Sans" panose="02000503050000020003" pitchFamily="2" charset="0"/>
              </a:rPr>
              <a:t>(Gleichstellungsbüro):</a:t>
            </a:r>
            <a:endParaRPr lang="de-DE" b="1" spc="-1" dirty="0">
              <a:solidFill>
                <a:srgbClr val="0F4980"/>
              </a:solidFill>
              <a:latin typeface="UB Scala Sans" panose="02000503050000020003" pitchFamily="2" charset="0"/>
            </a:endParaRPr>
          </a:p>
          <a:p>
            <a:pPr marL="742950" lvl="1" indent="-285750">
              <a:spcBef>
                <a:spcPts val="241"/>
              </a:spcBef>
              <a:buFont typeface="Wingdings" panose="05000000000000000000" pitchFamily="2" charset="2"/>
              <a:buChar char="§"/>
            </a:pPr>
            <a:r>
              <a:rPr lang="de-DE" spc="-1" dirty="0" smtClean="0">
                <a:solidFill>
                  <a:srgbClr val="0F4980"/>
                </a:solidFill>
                <a:latin typeface="UB Scala Sans" panose="02000503050000020003" pitchFamily="2" charset="0"/>
              </a:rPr>
              <a:t>Anna </a:t>
            </a:r>
            <a:r>
              <a:rPr lang="de-DE" spc="-1" dirty="0" err="1" smtClean="0">
                <a:solidFill>
                  <a:srgbClr val="0F4980"/>
                </a:solidFill>
                <a:latin typeface="UB Scala Sans" panose="02000503050000020003" pitchFamily="2" charset="0"/>
              </a:rPr>
              <a:t>Keiderling</a:t>
            </a:r>
            <a:endParaRPr lang="de-DE" spc="-1" dirty="0">
              <a:solidFill>
                <a:srgbClr val="0F4980"/>
              </a:solidFill>
              <a:latin typeface="UB Scala Sans" panose="02000503050000020003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3703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14" y="1692298"/>
            <a:ext cx="8894619" cy="4060064"/>
          </a:xfrm>
          <a:prstGeom prst="rect">
            <a:avLst/>
          </a:prstGeom>
        </p:spPr>
      </p:pic>
      <p:sp>
        <p:nvSpPr>
          <p:cNvPr id="98" name="CustomShape 2"/>
          <p:cNvSpPr/>
          <p:nvPr/>
        </p:nvSpPr>
        <p:spPr>
          <a:xfrm>
            <a:off x="645840" y="772595"/>
            <a:ext cx="7850160" cy="56241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241"/>
              </a:spcBef>
            </a:pPr>
            <a:endParaRPr lang="de-DE" b="0" strike="noStrike" spc="-1" dirty="0" smtClean="0">
              <a:solidFill>
                <a:srgbClr val="0F4980"/>
              </a:solidFill>
              <a:latin typeface="UB Scala Sans" panose="02000503050000020003" pitchFamily="2" charset="0"/>
            </a:endParaRPr>
          </a:p>
          <a:p>
            <a:pPr>
              <a:lnSpc>
                <a:spcPct val="100000"/>
              </a:lnSpc>
              <a:spcBef>
                <a:spcPts val="241"/>
              </a:spcBef>
            </a:pPr>
            <a:endParaRPr lang="de-DE" sz="1600" spc="-1" dirty="0">
              <a:solidFill>
                <a:srgbClr val="0F4980"/>
              </a:solidFill>
              <a:latin typeface="UB Scala Sans" panose="02000503050000020003" pitchFamily="2" charset="0"/>
            </a:endParaRPr>
          </a:p>
          <a:p>
            <a:pPr>
              <a:lnSpc>
                <a:spcPct val="100000"/>
              </a:lnSpc>
              <a:spcBef>
                <a:spcPts val="241"/>
              </a:spcBef>
            </a:pPr>
            <a:r>
              <a:rPr lang="de-DE" b="0" strike="noStrike" spc="-1" dirty="0" smtClean="0">
                <a:solidFill>
                  <a:srgbClr val="0F4980"/>
                </a:solidFill>
                <a:latin typeface="UB Scala Sans" panose="02000503050000020003" pitchFamily="2" charset="0"/>
              </a:rPr>
              <a:t>Regulation </a:t>
            </a:r>
            <a:r>
              <a:rPr lang="de-DE" b="0" strike="noStrike" spc="-1" dirty="0" err="1" smtClean="0">
                <a:solidFill>
                  <a:srgbClr val="0F4980"/>
                </a:solidFill>
                <a:latin typeface="UB Scala Sans" panose="02000503050000020003" pitchFamily="2" charset="0"/>
              </a:rPr>
              <a:t>according</a:t>
            </a:r>
            <a:r>
              <a:rPr lang="de-DE" b="0" strike="noStrike" spc="-1" dirty="0" smtClean="0">
                <a:solidFill>
                  <a:srgbClr val="0F4980"/>
                </a:solidFill>
                <a:latin typeface="UB Scala Sans" panose="02000503050000020003" pitchFamily="2" charset="0"/>
              </a:rPr>
              <a:t> </a:t>
            </a:r>
            <a:r>
              <a:rPr lang="de-DE" b="0" strike="noStrike" spc="-1" dirty="0" err="1" smtClean="0">
                <a:solidFill>
                  <a:srgbClr val="0F4980"/>
                </a:solidFill>
                <a:latin typeface="UB Scala Sans" panose="02000503050000020003" pitchFamily="2" charset="0"/>
              </a:rPr>
              <a:t>to</a:t>
            </a:r>
            <a:r>
              <a:rPr lang="de-DE" b="0" strike="noStrike" spc="-1" dirty="0" smtClean="0">
                <a:solidFill>
                  <a:srgbClr val="0F4980"/>
                </a:solidFill>
                <a:latin typeface="UB Scala Sans" panose="02000503050000020003" pitchFamily="2" charset="0"/>
              </a:rPr>
              <a:t> </a:t>
            </a:r>
            <a:r>
              <a:rPr lang="de-DE" b="0" strike="noStrike" spc="-1" dirty="0" err="1" smtClean="0">
                <a:solidFill>
                  <a:srgbClr val="0F4980"/>
                </a:solidFill>
                <a:latin typeface="UB Scala Sans" panose="02000503050000020003" pitchFamily="2" charset="0"/>
              </a:rPr>
              <a:t>the</a:t>
            </a:r>
            <a:r>
              <a:rPr lang="de-DE" b="0" strike="noStrike" spc="-1" dirty="0" smtClean="0">
                <a:solidFill>
                  <a:srgbClr val="0F4980"/>
                </a:solidFill>
                <a:latin typeface="UB Scala Sans" panose="02000503050000020003" pitchFamily="2" charset="0"/>
              </a:rPr>
              <a:t> </a:t>
            </a:r>
            <a:r>
              <a:rPr lang="en-US" spc="-1" dirty="0">
                <a:solidFill>
                  <a:srgbClr val="0F4980"/>
                </a:solidFill>
                <a:latin typeface="UB Scala Sans" panose="02000503050000020003" pitchFamily="2" charset="0"/>
              </a:rPr>
              <a:t>Bavarian Higher Education Innovation </a:t>
            </a:r>
            <a:r>
              <a:rPr lang="en-US" spc="-1" dirty="0" smtClean="0">
                <a:solidFill>
                  <a:srgbClr val="0F4980"/>
                </a:solidFill>
                <a:latin typeface="UB Scala Sans" panose="02000503050000020003" pitchFamily="2" charset="0"/>
              </a:rPr>
              <a:t>Act</a:t>
            </a:r>
            <a:r>
              <a:rPr lang="de-DE" b="0" strike="noStrike" spc="-1" dirty="0" smtClean="0">
                <a:solidFill>
                  <a:srgbClr val="0F4980"/>
                </a:solidFill>
                <a:latin typeface="UB Scala Sans" panose="02000503050000020003" pitchFamily="2" charset="0"/>
              </a:rPr>
              <a:t> (Bayerisches Hochschulinnovationsgesetz (</a:t>
            </a:r>
            <a:r>
              <a:rPr lang="de-DE" b="0" strike="noStrike" spc="-1" dirty="0" err="1" smtClean="0">
                <a:solidFill>
                  <a:srgbClr val="0F4980"/>
                </a:solidFill>
                <a:latin typeface="UB Scala Sans" panose="02000503050000020003" pitchFamily="2" charset="0"/>
              </a:rPr>
              <a:t>BayHIG</a:t>
            </a:r>
            <a:r>
              <a:rPr lang="de-DE" b="0" strike="noStrike" spc="-1" dirty="0" smtClean="0">
                <a:solidFill>
                  <a:srgbClr val="0F4980"/>
                </a:solidFill>
                <a:latin typeface="UB Scala Sans" panose="02000503050000020003" pitchFamily="2" charset="0"/>
              </a:rPr>
              <a:t> Art </a:t>
            </a:r>
            <a:r>
              <a:rPr lang="de-DE" spc="-1" dirty="0" smtClean="0">
                <a:solidFill>
                  <a:srgbClr val="0F4980"/>
                </a:solidFill>
                <a:latin typeface="UB Scala Sans" panose="02000503050000020003" pitchFamily="2" charset="0"/>
              </a:rPr>
              <a:t>22</a:t>
            </a:r>
            <a:r>
              <a:rPr lang="de-DE" b="0" strike="noStrike" spc="-1" dirty="0" smtClean="0">
                <a:solidFill>
                  <a:srgbClr val="0F4980"/>
                </a:solidFill>
                <a:latin typeface="UB Scala Sans" panose="02000503050000020003" pitchFamily="2" charset="0"/>
              </a:rPr>
              <a:t>)):</a:t>
            </a:r>
          </a:p>
          <a:p>
            <a:pPr>
              <a:lnSpc>
                <a:spcPct val="100000"/>
              </a:lnSpc>
              <a:spcBef>
                <a:spcPts val="241"/>
              </a:spcBef>
            </a:pPr>
            <a:endParaRPr lang="de-DE" spc="-1" dirty="0">
              <a:solidFill>
                <a:srgbClr val="0F4980"/>
              </a:solidFill>
              <a:latin typeface="UB Scala Sans" panose="02000503050000020003" pitchFamily="2" charset="0"/>
            </a:endParaRPr>
          </a:p>
          <a:p>
            <a:pPr>
              <a:lnSpc>
                <a:spcPct val="100000"/>
              </a:lnSpc>
              <a:spcBef>
                <a:spcPts val="241"/>
              </a:spcBef>
            </a:pPr>
            <a:endParaRPr lang="de-DE" b="0" strike="noStrike" spc="-1" dirty="0" smtClean="0">
              <a:solidFill>
                <a:srgbClr val="0F4980"/>
              </a:solidFill>
              <a:latin typeface="UB Scala Sans" panose="02000503050000020003" pitchFamily="2" charset="0"/>
            </a:endParaRPr>
          </a:p>
          <a:p>
            <a:pPr>
              <a:lnSpc>
                <a:spcPct val="100000"/>
              </a:lnSpc>
              <a:spcBef>
                <a:spcPts val="241"/>
              </a:spcBef>
            </a:pPr>
            <a:endParaRPr lang="de-DE" spc="-1" dirty="0">
              <a:solidFill>
                <a:srgbClr val="0F4980"/>
              </a:solidFill>
              <a:latin typeface="UB Scala Sans" panose="02000503050000020003" pitchFamily="2" charset="0"/>
            </a:endParaRPr>
          </a:p>
          <a:p>
            <a:pPr>
              <a:lnSpc>
                <a:spcPct val="100000"/>
              </a:lnSpc>
              <a:spcBef>
                <a:spcPts val="241"/>
              </a:spcBef>
            </a:pPr>
            <a:endParaRPr lang="de-DE" b="0" strike="noStrike" spc="-1" dirty="0" smtClean="0">
              <a:solidFill>
                <a:srgbClr val="0F4980"/>
              </a:solidFill>
              <a:latin typeface="UB Scala Sans" panose="02000503050000020003" pitchFamily="2" charset="0"/>
            </a:endParaRPr>
          </a:p>
          <a:p>
            <a:pPr>
              <a:lnSpc>
                <a:spcPct val="100000"/>
              </a:lnSpc>
              <a:spcBef>
                <a:spcPts val="241"/>
              </a:spcBef>
            </a:pPr>
            <a:endParaRPr lang="de-DE" spc="-1" dirty="0" smtClean="0">
              <a:solidFill>
                <a:srgbClr val="0F4980"/>
              </a:solidFill>
              <a:latin typeface="UB Scala Sans" panose="02000503050000020003" pitchFamily="2" charset="0"/>
            </a:endParaRPr>
          </a:p>
          <a:p>
            <a:pPr>
              <a:lnSpc>
                <a:spcPct val="100000"/>
              </a:lnSpc>
              <a:spcBef>
                <a:spcPts val="241"/>
              </a:spcBef>
            </a:pPr>
            <a:endParaRPr lang="de-DE" sz="1000" spc="-1" dirty="0">
              <a:solidFill>
                <a:srgbClr val="0F4980"/>
              </a:solidFill>
              <a:latin typeface="UB Scala Sans" panose="02000503050000020003" pitchFamily="2" charset="0"/>
            </a:endParaRPr>
          </a:p>
          <a:p>
            <a:pPr>
              <a:lnSpc>
                <a:spcPct val="100000"/>
              </a:lnSpc>
              <a:spcBef>
                <a:spcPts val="241"/>
              </a:spcBef>
            </a:pPr>
            <a:r>
              <a:rPr lang="en-US" spc="-1" dirty="0">
                <a:solidFill>
                  <a:srgbClr val="0F4980"/>
                </a:solidFill>
                <a:latin typeface="UB Scala Sans" panose="02000503050000020003" pitchFamily="2" charset="0"/>
              </a:rPr>
              <a:t>The promotion of a </a:t>
            </a:r>
            <a:br>
              <a:rPr lang="en-US" spc="-1" dirty="0">
                <a:solidFill>
                  <a:srgbClr val="0F4980"/>
                </a:solidFill>
                <a:latin typeface="UB Scala Sans" panose="02000503050000020003" pitchFamily="2" charset="0"/>
              </a:rPr>
            </a:br>
            <a:r>
              <a:rPr lang="en-US" spc="-1" dirty="0" smtClean="0">
                <a:solidFill>
                  <a:srgbClr val="0F4980"/>
                </a:solidFill>
                <a:latin typeface="UB Scala Sans" panose="02000503050000020003" pitchFamily="2" charset="0"/>
              </a:rPr>
              <a:t>diverse </a:t>
            </a:r>
            <a:r>
              <a:rPr lang="en-US" spc="-1" dirty="0">
                <a:solidFill>
                  <a:srgbClr val="0F4980"/>
                </a:solidFill>
                <a:latin typeface="UB Scala Sans" panose="02000503050000020003" pitchFamily="2" charset="0"/>
              </a:rPr>
              <a:t>culture is at the </a:t>
            </a:r>
            <a:endParaRPr lang="en-US" spc="-1" dirty="0" smtClean="0">
              <a:solidFill>
                <a:srgbClr val="0F4980"/>
              </a:solidFill>
              <a:latin typeface="UB Scala Sans" panose="02000503050000020003" pitchFamily="2" charset="0"/>
            </a:endParaRPr>
          </a:p>
          <a:p>
            <a:pPr>
              <a:lnSpc>
                <a:spcPct val="100000"/>
              </a:lnSpc>
              <a:spcBef>
                <a:spcPts val="241"/>
              </a:spcBef>
            </a:pPr>
            <a:r>
              <a:rPr lang="en-US" spc="-1" dirty="0" smtClean="0">
                <a:solidFill>
                  <a:srgbClr val="0F4980"/>
                </a:solidFill>
                <a:latin typeface="UB Scala Sans" panose="02000503050000020003" pitchFamily="2" charset="0"/>
              </a:rPr>
              <a:t>heart </a:t>
            </a:r>
            <a:r>
              <a:rPr lang="en-US" spc="-1" dirty="0">
                <a:solidFill>
                  <a:srgbClr val="0F4980"/>
                </a:solidFill>
                <a:latin typeface="UB Scala Sans" panose="02000503050000020003" pitchFamily="2" charset="0"/>
              </a:rPr>
              <a:t>of the work of the </a:t>
            </a:r>
            <a:endParaRPr lang="en-US" spc="-1" dirty="0" smtClean="0">
              <a:solidFill>
                <a:srgbClr val="0F4980"/>
              </a:solidFill>
              <a:latin typeface="UB Scala Sans" panose="02000503050000020003" pitchFamily="2" charset="0"/>
            </a:endParaRPr>
          </a:p>
          <a:p>
            <a:pPr>
              <a:lnSpc>
                <a:spcPct val="100000"/>
              </a:lnSpc>
              <a:spcBef>
                <a:spcPts val="241"/>
              </a:spcBef>
            </a:pPr>
            <a:r>
              <a:rPr lang="en-US" spc="-1" dirty="0" smtClean="0">
                <a:solidFill>
                  <a:srgbClr val="0F4980"/>
                </a:solidFill>
                <a:latin typeface="UB Scala Sans" panose="02000503050000020003" pitchFamily="2" charset="0"/>
              </a:rPr>
              <a:t>Academic Equal </a:t>
            </a:r>
          </a:p>
          <a:p>
            <a:pPr>
              <a:lnSpc>
                <a:spcPct val="100000"/>
              </a:lnSpc>
              <a:spcBef>
                <a:spcPts val="241"/>
              </a:spcBef>
            </a:pPr>
            <a:r>
              <a:rPr lang="en-US" spc="-1" dirty="0" smtClean="0">
                <a:solidFill>
                  <a:srgbClr val="0F4980"/>
                </a:solidFill>
                <a:latin typeface="UB Scala Sans" panose="02000503050000020003" pitchFamily="2" charset="0"/>
              </a:rPr>
              <a:t>Opportunity Officer.</a:t>
            </a:r>
            <a:endParaRPr lang="de-DE" b="0" strike="noStrike" spc="-1" dirty="0" smtClean="0">
              <a:solidFill>
                <a:srgbClr val="0F4980"/>
              </a:solidFill>
              <a:latin typeface="UB Scala Sans" panose="02000503050000020003" pitchFamily="2" charset="0"/>
            </a:endParaRPr>
          </a:p>
          <a:p>
            <a:pPr>
              <a:lnSpc>
                <a:spcPct val="100000"/>
              </a:lnSpc>
              <a:spcBef>
                <a:spcPts val="241"/>
              </a:spcBef>
            </a:pPr>
            <a:endParaRPr lang="de-DE" b="0" strike="noStrike" spc="-1" dirty="0">
              <a:solidFill>
                <a:srgbClr val="0F4980"/>
              </a:solidFill>
              <a:latin typeface="UB Scala Sans" panose="02000503050000020003" pitchFamily="2" charset="0"/>
            </a:endParaRPr>
          </a:p>
        </p:txBody>
      </p:sp>
      <p:cxnSp>
        <p:nvCxnSpPr>
          <p:cNvPr id="3" name="Gerader Verbinder 2"/>
          <p:cNvCxnSpPr/>
          <p:nvPr/>
        </p:nvCxnSpPr>
        <p:spPr>
          <a:xfrm>
            <a:off x="0" y="694362"/>
            <a:ext cx="7510794" cy="0"/>
          </a:xfrm>
          <a:prstGeom prst="line">
            <a:avLst/>
          </a:prstGeom>
          <a:ln>
            <a:solidFill>
              <a:srgbClr val="0F49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/>
          <p:cNvCxnSpPr/>
          <p:nvPr/>
        </p:nvCxnSpPr>
        <p:spPr>
          <a:xfrm>
            <a:off x="0" y="6470889"/>
            <a:ext cx="9144000" cy="0"/>
          </a:xfrm>
          <a:prstGeom prst="line">
            <a:avLst/>
          </a:prstGeom>
          <a:ln w="28575">
            <a:solidFill>
              <a:srgbClr val="0F49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/>
          <p:cNvSpPr txBox="1"/>
          <p:nvPr/>
        </p:nvSpPr>
        <p:spPr>
          <a:xfrm>
            <a:off x="586781" y="171142"/>
            <a:ext cx="6880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 smtClean="0">
                <a:solidFill>
                  <a:srgbClr val="0F4980"/>
                </a:solidFill>
                <a:latin typeface="UB Scala" panose="02000504070000020003" pitchFamily="2" charset="0"/>
              </a:rPr>
              <a:t>Officers</a:t>
            </a:r>
            <a:r>
              <a:rPr lang="de-DE" sz="2400" dirty="0" smtClean="0">
                <a:solidFill>
                  <a:srgbClr val="0F4980"/>
                </a:solidFill>
                <a:latin typeface="UB Scala" panose="02000504070000020003" pitchFamily="2" charset="0"/>
              </a:rPr>
              <a:t>, </a:t>
            </a:r>
            <a:r>
              <a:rPr lang="de-DE" sz="2400" dirty="0" err="1">
                <a:solidFill>
                  <a:srgbClr val="0F4980"/>
                </a:solidFill>
                <a:latin typeface="UB Scala" panose="02000504070000020003" pitchFamily="2" charset="0"/>
              </a:rPr>
              <a:t>Equality</a:t>
            </a:r>
            <a:r>
              <a:rPr lang="de-DE" sz="2400" dirty="0">
                <a:solidFill>
                  <a:srgbClr val="0F4980"/>
                </a:solidFill>
                <a:latin typeface="UB Scala" panose="02000504070000020003" pitchFamily="2" charset="0"/>
              </a:rPr>
              <a:t> &amp; </a:t>
            </a:r>
            <a:r>
              <a:rPr lang="de-DE" sz="2400" dirty="0" err="1">
                <a:solidFill>
                  <a:srgbClr val="0F4980"/>
                </a:solidFill>
                <a:latin typeface="UB Scala" panose="02000504070000020003" pitchFamily="2" charset="0"/>
              </a:rPr>
              <a:t>Diversity</a:t>
            </a:r>
            <a:endParaRPr lang="de-DE" sz="2400" dirty="0">
              <a:solidFill>
                <a:srgbClr val="0F4980"/>
              </a:solidFill>
              <a:latin typeface="UB Scala" panose="02000504070000020003" pitchFamily="2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136914" y="6487044"/>
            <a:ext cx="889461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u="sng" dirty="0">
                <a:solidFill>
                  <a:srgbClr val="A6A7A8"/>
                </a:solidFill>
                <a:latin typeface="UB Scala" panose="02000504070000020003" pitchFamily="2" charset="0"/>
              </a:rPr>
              <a:t>https://www.gesetze-bayern.de/Content/Document/BayHIG-22</a:t>
            </a:r>
          </a:p>
        </p:txBody>
      </p:sp>
    </p:spTree>
    <p:extLst>
      <p:ext uri="{BB962C8B-B14F-4D97-AF65-F5344CB8AC3E}">
        <p14:creationId xmlns:p14="http://schemas.microsoft.com/office/powerpoint/2010/main" val="16828334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2"/>
          <p:cNvSpPr/>
          <p:nvPr/>
        </p:nvSpPr>
        <p:spPr>
          <a:xfrm>
            <a:off x="645840" y="1237129"/>
            <a:ext cx="7850160" cy="51595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750" indent="-285750">
              <a:lnSpc>
                <a:spcPct val="100000"/>
              </a:lnSpc>
              <a:spcBef>
                <a:spcPts val="241"/>
              </a:spcBef>
              <a:buFont typeface="Arial" panose="020B0604020202020204" pitchFamily="34" charset="0"/>
              <a:buChar char="•"/>
            </a:pPr>
            <a:r>
              <a:rPr lang="en-US" b="1" spc="-1" dirty="0" smtClean="0">
                <a:solidFill>
                  <a:srgbClr val="0F4980"/>
                </a:solidFill>
                <a:latin typeface="UB Scala Sans" panose="02000503050000020003" pitchFamily="2" charset="0"/>
              </a:rPr>
              <a:t>Committee Work: </a:t>
            </a:r>
            <a:r>
              <a:rPr lang="en-US" spc="-1" dirty="0" smtClean="0">
                <a:solidFill>
                  <a:srgbClr val="0F4980"/>
                </a:solidFill>
                <a:latin typeface="UB Scala Sans" panose="02000503050000020003" pitchFamily="2" charset="0"/>
                <a:hlinkClick r:id="rId3"/>
              </a:rPr>
              <a:t>Equal Opportunity Advisory Board</a:t>
            </a:r>
            <a:r>
              <a:rPr lang="en-US" spc="-1" dirty="0" smtClean="0">
                <a:solidFill>
                  <a:srgbClr val="0F4980"/>
                </a:solidFill>
                <a:latin typeface="UB Scala Sans" panose="02000503050000020003" pitchFamily="2" charset="0"/>
              </a:rPr>
              <a:t>, Appointments Committee, </a:t>
            </a:r>
            <a:r>
              <a:rPr lang="en-US" spc="-1" dirty="0" smtClean="0">
                <a:solidFill>
                  <a:srgbClr val="0F4980"/>
                </a:solidFill>
                <a:latin typeface="UB Scala Sans" panose="02000503050000020003" pitchFamily="2" charset="0"/>
                <a:hlinkClick r:id="rId4"/>
              </a:rPr>
              <a:t>Project Group „Family Friendly University“</a:t>
            </a:r>
            <a:r>
              <a:rPr lang="en-US" spc="-1" dirty="0" smtClean="0">
                <a:solidFill>
                  <a:srgbClr val="0F4980"/>
                </a:solidFill>
                <a:latin typeface="UB Scala Sans" panose="02000503050000020003" pitchFamily="2" charset="0"/>
              </a:rPr>
              <a:t>, Faculty Council</a:t>
            </a:r>
            <a:br>
              <a:rPr lang="en-US" spc="-1" dirty="0" smtClean="0">
                <a:solidFill>
                  <a:srgbClr val="0F4980"/>
                </a:solidFill>
                <a:latin typeface="UB Scala Sans" panose="02000503050000020003" pitchFamily="2" charset="0"/>
              </a:rPr>
            </a:br>
            <a:endParaRPr lang="en-US" spc="-1" dirty="0" smtClean="0">
              <a:solidFill>
                <a:srgbClr val="0F4980"/>
              </a:solidFill>
              <a:latin typeface="UB Scala Sans" panose="02000503050000020003" pitchFamily="2" charset="0"/>
            </a:endParaRPr>
          </a:p>
          <a:p>
            <a:pPr marL="285750" indent="-285750">
              <a:lnSpc>
                <a:spcPct val="100000"/>
              </a:lnSpc>
              <a:spcBef>
                <a:spcPts val="241"/>
              </a:spcBef>
              <a:buFont typeface="Arial" panose="020B0604020202020204" pitchFamily="34" charset="0"/>
              <a:buChar char="•"/>
            </a:pPr>
            <a:r>
              <a:rPr lang="en-US" b="1" spc="-1" dirty="0" smtClean="0">
                <a:solidFill>
                  <a:srgbClr val="0F4980"/>
                </a:solidFill>
                <a:latin typeface="UB Scala Sans" panose="02000503050000020003" pitchFamily="2" charset="0"/>
              </a:rPr>
              <a:t>Promotion of Young People: </a:t>
            </a:r>
            <a:r>
              <a:rPr lang="en-US" spc="-1" dirty="0" smtClean="0">
                <a:solidFill>
                  <a:srgbClr val="0F4980"/>
                </a:solidFill>
                <a:latin typeface="UB Scala Sans" panose="02000503050000020003" pitchFamily="2" charset="0"/>
                <a:hlinkClick r:id="rId5"/>
              </a:rPr>
              <a:t>Mädchen und Technik (MuT)</a:t>
            </a:r>
            <a:r>
              <a:rPr lang="en-US" spc="-1" dirty="0" smtClean="0">
                <a:solidFill>
                  <a:srgbClr val="0F4980"/>
                </a:solidFill>
                <a:latin typeface="UB Scala Sans" panose="02000503050000020003" pitchFamily="2" charset="0"/>
              </a:rPr>
              <a:t>, </a:t>
            </a:r>
            <a:r>
              <a:rPr lang="en-US" spc="-1" dirty="0" smtClean="0">
                <a:solidFill>
                  <a:srgbClr val="0F4980"/>
                </a:solidFill>
                <a:latin typeface="UB Scala Sans" panose="02000503050000020003" pitchFamily="2" charset="0"/>
                <a:hlinkClick r:id="rId6"/>
              </a:rPr>
              <a:t>Girls’Day</a:t>
            </a:r>
            <a:r>
              <a:rPr lang="en-US" spc="-1" dirty="0" smtClean="0">
                <a:solidFill>
                  <a:srgbClr val="0F4980"/>
                </a:solidFill>
                <a:latin typeface="UB Scala Sans" panose="02000503050000020003" pitchFamily="2" charset="0"/>
              </a:rPr>
              <a:t>, </a:t>
            </a:r>
            <a:r>
              <a:rPr lang="en-US" spc="-1" dirty="0" smtClean="0">
                <a:solidFill>
                  <a:srgbClr val="0F4980"/>
                </a:solidFill>
                <a:latin typeface="UB Scala Sans" panose="02000503050000020003" pitchFamily="2" charset="0"/>
                <a:hlinkClick r:id="rId7"/>
              </a:rPr>
              <a:t>mentoring program make-IT</a:t>
            </a:r>
            <a:r>
              <a:rPr lang="en-US" spc="-1" dirty="0" smtClean="0">
                <a:solidFill>
                  <a:srgbClr val="0F4980"/>
                </a:solidFill>
                <a:latin typeface="UB Scala Sans" panose="02000503050000020003" pitchFamily="2" charset="0"/>
              </a:rPr>
              <a:t>, </a:t>
            </a:r>
            <a:r>
              <a:rPr lang="en-US" spc="-1" dirty="0" smtClean="0">
                <a:solidFill>
                  <a:srgbClr val="0F4980"/>
                </a:solidFill>
                <a:latin typeface="UB Scala Sans" panose="02000503050000020003" pitchFamily="2" charset="0"/>
                <a:hlinkClick r:id="rId8"/>
              </a:rPr>
              <a:t>Bamberger Informatik Tag (BIT)</a:t>
            </a:r>
            <a:br>
              <a:rPr lang="en-US" spc="-1" dirty="0" smtClean="0">
                <a:solidFill>
                  <a:srgbClr val="0F4980"/>
                </a:solidFill>
                <a:latin typeface="UB Scala Sans" panose="02000503050000020003" pitchFamily="2" charset="0"/>
                <a:hlinkClick r:id="rId8"/>
              </a:rPr>
            </a:br>
            <a:endParaRPr lang="en-US" spc="-1" dirty="0" smtClean="0">
              <a:solidFill>
                <a:srgbClr val="0F4980"/>
              </a:solidFill>
              <a:latin typeface="UB Scala Sans" panose="02000503050000020003" pitchFamily="2" charset="0"/>
            </a:endParaRPr>
          </a:p>
          <a:p>
            <a:pPr marL="285750" indent="-285750">
              <a:lnSpc>
                <a:spcPct val="100000"/>
              </a:lnSpc>
              <a:spcBef>
                <a:spcPts val="241"/>
              </a:spcBef>
              <a:buFont typeface="Arial" panose="020B0604020202020204" pitchFamily="34" charset="0"/>
              <a:buChar char="•"/>
            </a:pPr>
            <a:r>
              <a:rPr lang="en-US" b="1" spc="-1" dirty="0" smtClean="0">
                <a:solidFill>
                  <a:srgbClr val="0F4980"/>
                </a:solidFill>
                <a:latin typeface="UB Scala Sans" panose="02000503050000020003" pitchFamily="2" charset="0"/>
              </a:rPr>
              <a:t>Mentoring and Consulting: </a:t>
            </a:r>
            <a:r>
              <a:rPr lang="en-US" spc="-1" dirty="0" smtClean="0">
                <a:solidFill>
                  <a:srgbClr val="0F4980"/>
                </a:solidFill>
                <a:latin typeface="UB Scala Sans" panose="02000503050000020003" pitchFamily="2" charset="0"/>
              </a:rPr>
              <a:t>for students and scientists</a:t>
            </a:r>
            <a:br>
              <a:rPr lang="en-US" spc="-1" dirty="0" smtClean="0">
                <a:solidFill>
                  <a:srgbClr val="0F4980"/>
                </a:solidFill>
                <a:latin typeface="UB Scala Sans" panose="02000503050000020003" pitchFamily="2" charset="0"/>
              </a:rPr>
            </a:br>
            <a:endParaRPr lang="en-US" spc="-1" dirty="0" smtClean="0">
              <a:solidFill>
                <a:srgbClr val="0F4980"/>
              </a:solidFill>
              <a:latin typeface="UB Scala Sans" panose="02000503050000020003" pitchFamily="2" charset="0"/>
            </a:endParaRPr>
          </a:p>
          <a:p>
            <a:pPr marL="285750" indent="-285750">
              <a:lnSpc>
                <a:spcPct val="100000"/>
              </a:lnSpc>
              <a:spcBef>
                <a:spcPts val="241"/>
              </a:spcBef>
              <a:buFont typeface="Arial" panose="020B0604020202020204" pitchFamily="34" charset="0"/>
              <a:buChar char="•"/>
            </a:pPr>
            <a:r>
              <a:rPr lang="en-US" b="1" spc="-1" dirty="0" smtClean="0">
                <a:solidFill>
                  <a:srgbClr val="0F4980"/>
                </a:solidFill>
                <a:latin typeface="UB Scala Sans" panose="02000503050000020003" pitchFamily="2" charset="0"/>
              </a:rPr>
              <a:t>WIAI-Women*‘s Network: </a:t>
            </a:r>
            <a:r>
              <a:rPr lang="en-US" spc="-1" dirty="0" smtClean="0">
                <a:solidFill>
                  <a:srgbClr val="0F4980"/>
                </a:solidFill>
                <a:latin typeface="UB Scala Sans" panose="02000503050000020003" pitchFamily="2" charset="0"/>
                <a:hlinkClick r:id="rId9"/>
              </a:rPr>
              <a:t>Excursions</a:t>
            </a:r>
            <a:r>
              <a:rPr lang="en-US" spc="-1" dirty="0" smtClean="0">
                <a:solidFill>
                  <a:srgbClr val="0F4980"/>
                </a:solidFill>
                <a:latin typeface="UB Scala Sans" panose="02000503050000020003" pitchFamily="2" charset="0"/>
              </a:rPr>
              <a:t>, events to exchange ideas and get to know each other, </a:t>
            </a:r>
            <a:r>
              <a:rPr lang="en-US" spc="-1" dirty="0" smtClean="0">
                <a:solidFill>
                  <a:srgbClr val="0F4980"/>
                </a:solidFill>
                <a:latin typeface="UB Scala Sans" panose="02000503050000020003" pitchFamily="2" charset="0"/>
                <a:hlinkClick r:id="rId10"/>
              </a:rPr>
              <a:t>VC-Course</a:t>
            </a:r>
            <a:r>
              <a:rPr lang="en-US" spc="-1" dirty="0" smtClean="0">
                <a:solidFill>
                  <a:srgbClr val="0F4980"/>
                </a:solidFill>
                <a:latin typeface="UB Scala Sans" panose="02000503050000020003" pitchFamily="2" charset="0"/>
              </a:rPr>
              <a:t>, meetings with alumni, etc.</a:t>
            </a:r>
            <a:br>
              <a:rPr lang="en-US" spc="-1" dirty="0" smtClean="0">
                <a:solidFill>
                  <a:srgbClr val="0F4980"/>
                </a:solidFill>
                <a:latin typeface="UB Scala Sans" panose="02000503050000020003" pitchFamily="2" charset="0"/>
              </a:rPr>
            </a:br>
            <a:endParaRPr lang="en-US" spc="-1" dirty="0" smtClean="0">
              <a:solidFill>
                <a:srgbClr val="0F4980"/>
              </a:solidFill>
              <a:latin typeface="UB Scala Sans" panose="02000503050000020003" pitchFamily="2" charset="0"/>
            </a:endParaRPr>
          </a:p>
          <a:p>
            <a:pPr marL="285750" indent="-285750">
              <a:lnSpc>
                <a:spcPct val="100000"/>
              </a:lnSpc>
              <a:spcBef>
                <a:spcPts val="241"/>
              </a:spcBef>
              <a:buFont typeface="Arial" panose="020B0604020202020204" pitchFamily="34" charset="0"/>
              <a:buChar char="•"/>
            </a:pPr>
            <a:r>
              <a:rPr lang="en-US" b="1" spc="-1" dirty="0" smtClean="0">
                <a:solidFill>
                  <a:srgbClr val="0F4980"/>
                </a:solidFill>
                <a:latin typeface="UB Scala Sans" panose="02000503050000020003" pitchFamily="2" charset="0"/>
              </a:rPr>
              <a:t>Teaching: </a:t>
            </a:r>
            <a:r>
              <a:rPr lang="en-US" spc="-1" dirty="0" smtClean="0">
                <a:solidFill>
                  <a:srgbClr val="0F4980"/>
                </a:solidFill>
                <a:latin typeface="UB Scala Sans" panose="02000503050000020003" pitchFamily="2" charset="0"/>
                <a:hlinkClick r:id="rId11"/>
              </a:rPr>
              <a:t>Seminar Gender Aspects in Computer Science</a:t>
            </a:r>
            <a:r>
              <a:rPr lang="en-US" spc="-1" dirty="0" smtClean="0">
                <a:solidFill>
                  <a:srgbClr val="0F4980"/>
                </a:solidFill>
                <a:latin typeface="UB Scala Sans" panose="02000503050000020003" pitchFamily="2" charset="0"/>
              </a:rPr>
              <a:t/>
            </a:r>
            <a:br>
              <a:rPr lang="en-US" spc="-1" dirty="0" smtClean="0">
                <a:solidFill>
                  <a:srgbClr val="0F4980"/>
                </a:solidFill>
                <a:latin typeface="UB Scala Sans" panose="02000503050000020003" pitchFamily="2" charset="0"/>
              </a:rPr>
            </a:br>
            <a:endParaRPr lang="en-US" spc="-1" dirty="0" smtClean="0">
              <a:solidFill>
                <a:srgbClr val="0F4980"/>
              </a:solidFill>
              <a:latin typeface="UB Scala Sans" panose="02000503050000020003" pitchFamily="2" charset="0"/>
            </a:endParaRPr>
          </a:p>
          <a:p>
            <a:pPr marL="285750" indent="-285750">
              <a:lnSpc>
                <a:spcPct val="100000"/>
              </a:lnSpc>
              <a:spcBef>
                <a:spcPts val="241"/>
              </a:spcBef>
              <a:buFont typeface="Arial" panose="020B0604020202020204" pitchFamily="34" charset="0"/>
              <a:buChar char="•"/>
            </a:pPr>
            <a:r>
              <a:rPr lang="en-US" b="1" spc="-1" dirty="0" smtClean="0">
                <a:solidFill>
                  <a:srgbClr val="0F4980"/>
                </a:solidFill>
                <a:latin typeface="UB Scala Sans" panose="02000503050000020003" pitchFamily="2" charset="0"/>
              </a:rPr>
              <a:t>Research:</a:t>
            </a:r>
            <a:r>
              <a:rPr lang="en-US" spc="-1" dirty="0" smtClean="0">
                <a:solidFill>
                  <a:srgbClr val="0F4980"/>
                </a:solidFill>
                <a:latin typeface="UB Scala Sans" panose="02000503050000020003" pitchFamily="2" charset="0"/>
              </a:rPr>
              <a:t> ESF-Project Alumnae Tracking, Project </a:t>
            </a:r>
            <a:r>
              <a:rPr lang="en-US" spc="-1" dirty="0" err="1" smtClean="0">
                <a:solidFill>
                  <a:srgbClr val="0F4980"/>
                </a:solidFill>
                <a:latin typeface="UB Scala Sans" panose="02000503050000020003" pitchFamily="2" charset="0"/>
              </a:rPr>
              <a:t>Coachnet</a:t>
            </a:r>
            <a:r>
              <a:rPr lang="en-US" spc="-1" dirty="0" smtClean="0">
                <a:solidFill>
                  <a:srgbClr val="0F4980"/>
                </a:solidFill>
                <a:latin typeface="UB Scala Sans" panose="02000503050000020003" pitchFamily="2" charset="0"/>
              </a:rPr>
              <a:t>, PhD, Thesis</a:t>
            </a:r>
            <a:br>
              <a:rPr lang="en-US" spc="-1" dirty="0" smtClean="0">
                <a:solidFill>
                  <a:srgbClr val="0F4980"/>
                </a:solidFill>
                <a:latin typeface="UB Scala Sans" panose="02000503050000020003" pitchFamily="2" charset="0"/>
              </a:rPr>
            </a:br>
            <a:endParaRPr lang="en-US" spc="-1" dirty="0" smtClean="0">
              <a:solidFill>
                <a:srgbClr val="0F4980"/>
              </a:solidFill>
              <a:latin typeface="UB Scala Sans" panose="02000503050000020003" pitchFamily="2" charset="0"/>
            </a:endParaRPr>
          </a:p>
          <a:p>
            <a:pPr marL="285750" indent="-285750">
              <a:lnSpc>
                <a:spcPct val="100000"/>
              </a:lnSpc>
              <a:spcBef>
                <a:spcPts val="241"/>
              </a:spcBef>
              <a:buFont typeface="Arial" panose="020B0604020202020204" pitchFamily="34" charset="0"/>
              <a:buChar char="•"/>
            </a:pPr>
            <a:r>
              <a:rPr lang="en-US" b="1" spc="-1" dirty="0" smtClean="0">
                <a:solidFill>
                  <a:srgbClr val="0F4980"/>
                </a:solidFill>
                <a:latin typeface="UB Scala Sans" panose="02000503050000020003" pitchFamily="2" charset="0"/>
              </a:rPr>
              <a:t>Participation:</a:t>
            </a:r>
            <a:r>
              <a:rPr lang="en-US" spc="-1" dirty="0" smtClean="0">
                <a:solidFill>
                  <a:srgbClr val="0F4980"/>
                </a:solidFill>
                <a:latin typeface="UB Scala Sans" panose="02000503050000020003" pitchFamily="2" charset="0"/>
              </a:rPr>
              <a:t> Active networking with national (</a:t>
            </a:r>
            <a:r>
              <a:rPr lang="en-US" spc="-1" dirty="0" err="1" smtClean="0">
                <a:solidFill>
                  <a:srgbClr val="0F4980"/>
                </a:solidFill>
                <a:latin typeface="UB Scala Sans" panose="02000503050000020003" pitchFamily="2" charset="0"/>
              </a:rPr>
              <a:t>f.e</a:t>
            </a:r>
            <a:r>
              <a:rPr lang="en-US" spc="-1" dirty="0" smtClean="0">
                <a:solidFill>
                  <a:srgbClr val="0F4980"/>
                </a:solidFill>
                <a:latin typeface="UB Scala Sans" panose="02000503050000020003" pitchFamily="2" charset="0"/>
              </a:rPr>
              <a:t>. </a:t>
            </a:r>
            <a:r>
              <a:rPr lang="en-US" spc="-1" dirty="0" smtClean="0">
                <a:solidFill>
                  <a:srgbClr val="0F4980"/>
                </a:solidFill>
                <a:latin typeface="UB Scala Sans" panose="02000503050000020003" pitchFamily="2" charset="0"/>
                <a:hlinkClick r:id="rId12"/>
              </a:rPr>
              <a:t>GI-</a:t>
            </a:r>
            <a:r>
              <a:rPr lang="en-US" spc="-1" dirty="0" err="1" smtClean="0">
                <a:solidFill>
                  <a:srgbClr val="0F4980"/>
                </a:solidFill>
                <a:latin typeface="UB Scala Sans" panose="02000503050000020003" pitchFamily="2" charset="0"/>
                <a:hlinkClick r:id="rId12"/>
              </a:rPr>
              <a:t>Fachgruppe</a:t>
            </a:r>
            <a:r>
              <a:rPr lang="en-US" spc="-1" dirty="0" smtClean="0">
                <a:solidFill>
                  <a:srgbClr val="0F4980"/>
                </a:solidFill>
                <a:latin typeface="UB Scala Sans" panose="02000503050000020003" pitchFamily="2" charset="0"/>
                <a:hlinkClick r:id="rId12"/>
              </a:rPr>
              <a:t> Frauen und Informatik</a:t>
            </a:r>
            <a:r>
              <a:rPr lang="en-US" spc="-1" dirty="0" smtClean="0">
                <a:solidFill>
                  <a:srgbClr val="0F4980"/>
                </a:solidFill>
                <a:latin typeface="UB Scala Sans" panose="02000503050000020003" pitchFamily="2" charset="0"/>
              </a:rPr>
              <a:t>, </a:t>
            </a:r>
            <a:r>
              <a:rPr lang="en-US" spc="-1" dirty="0" smtClean="0">
                <a:solidFill>
                  <a:srgbClr val="0F4980"/>
                </a:solidFill>
                <a:latin typeface="UB Scala Sans" panose="02000503050000020003" pitchFamily="2" charset="0"/>
                <a:hlinkClick r:id="rId13"/>
              </a:rPr>
              <a:t>MINTvernetzt</a:t>
            </a:r>
            <a:r>
              <a:rPr lang="en-US" spc="-1" dirty="0" smtClean="0">
                <a:solidFill>
                  <a:srgbClr val="0F4980"/>
                </a:solidFill>
                <a:latin typeface="UB Scala Sans" panose="02000503050000020003" pitchFamily="2" charset="0"/>
              </a:rPr>
              <a:t>) and European (</a:t>
            </a:r>
            <a:r>
              <a:rPr lang="en-US" spc="-1" dirty="0" err="1" smtClean="0">
                <a:solidFill>
                  <a:srgbClr val="0F4980"/>
                </a:solidFill>
                <a:latin typeface="UB Scala Sans" panose="02000503050000020003" pitchFamily="2" charset="0"/>
              </a:rPr>
              <a:t>z.B</a:t>
            </a:r>
            <a:r>
              <a:rPr lang="en-US" spc="-1" dirty="0" smtClean="0">
                <a:solidFill>
                  <a:srgbClr val="0F4980"/>
                </a:solidFill>
                <a:latin typeface="UB Scala Sans" panose="02000503050000020003" pitchFamily="2" charset="0"/>
              </a:rPr>
              <a:t>. </a:t>
            </a:r>
            <a:r>
              <a:rPr lang="en-US" spc="-1" dirty="0" smtClean="0">
                <a:solidFill>
                  <a:srgbClr val="0F4980"/>
                </a:solidFill>
                <a:latin typeface="UB Scala Sans" panose="02000503050000020003" pitchFamily="2" charset="0"/>
                <a:hlinkClick r:id="rId14"/>
              </a:rPr>
              <a:t>EUGAIN</a:t>
            </a:r>
            <a:r>
              <a:rPr lang="en-US" spc="-1" dirty="0" smtClean="0">
                <a:solidFill>
                  <a:srgbClr val="0F4980"/>
                </a:solidFill>
                <a:latin typeface="UB Scala Sans" panose="02000503050000020003" pitchFamily="2" charset="0"/>
              </a:rPr>
              <a:t>) groups</a:t>
            </a:r>
            <a:endParaRPr lang="en-US" b="0" strike="noStrike" spc="-1" dirty="0">
              <a:solidFill>
                <a:srgbClr val="0F4980"/>
              </a:solidFill>
              <a:latin typeface="UB Scala Sans" panose="02000503050000020003" pitchFamily="2" charset="0"/>
            </a:endParaRPr>
          </a:p>
        </p:txBody>
      </p:sp>
      <p:cxnSp>
        <p:nvCxnSpPr>
          <p:cNvPr id="3" name="Gerader Verbinder 2"/>
          <p:cNvCxnSpPr/>
          <p:nvPr/>
        </p:nvCxnSpPr>
        <p:spPr>
          <a:xfrm>
            <a:off x="0" y="694362"/>
            <a:ext cx="7510794" cy="0"/>
          </a:xfrm>
          <a:prstGeom prst="line">
            <a:avLst/>
          </a:prstGeom>
          <a:ln>
            <a:solidFill>
              <a:srgbClr val="0F49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/>
          <p:cNvCxnSpPr/>
          <p:nvPr/>
        </p:nvCxnSpPr>
        <p:spPr>
          <a:xfrm>
            <a:off x="0" y="6470889"/>
            <a:ext cx="9144000" cy="0"/>
          </a:xfrm>
          <a:prstGeom prst="line">
            <a:avLst/>
          </a:prstGeom>
          <a:ln w="28575">
            <a:solidFill>
              <a:srgbClr val="0F49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/>
          <p:cNvSpPr txBox="1"/>
          <p:nvPr/>
        </p:nvSpPr>
        <p:spPr>
          <a:xfrm>
            <a:off x="586781" y="171142"/>
            <a:ext cx="6880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 smtClean="0">
                <a:solidFill>
                  <a:srgbClr val="0F4980"/>
                </a:solidFill>
                <a:latin typeface="UB Scala" panose="02000504070000020003" pitchFamily="2" charset="0"/>
              </a:rPr>
              <a:t>Activities</a:t>
            </a:r>
            <a:r>
              <a:rPr lang="de-DE" sz="2400" dirty="0" smtClean="0">
                <a:solidFill>
                  <a:srgbClr val="0F4980"/>
                </a:solidFill>
                <a:latin typeface="UB Scala" panose="02000504070000020003" pitchFamily="2" charset="0"/>
              </a:rPr>
              <a:t> </a:t>
            </a:r>
            <a:r>
              <a:rPr lang="de-DE" sz="2400" dirty="0" err="1" smtClean="0">
                <a:solidFill>
                  <a:srgbClr val="0F4980"/>
                </a:solidFill>
                <a:latin typeface="UB Scala" panose="02000504070000020003" pitchFamily="2" charset="0"/>
              </a:rPr>
              <a:t>overview</a:t>
            </a:r>
            <a:endParaRPr lang="de-DE" sz="2400" dirty="0">
              <a:solidFill>
                <a:srgbClr val="0F4980"/>
              </a:solidFill>
              <a:latin typeface="UB Scala" panose="0200050407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50201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2"/>
          <p:cNvSpPr/>
          <p:nvPr/>
        </p:nvSpPr>
        <p:spPr>
          <a:xfrm>
            <a:off x="645840" y="1422943"/>
            <a:ext cx="7850160" cy="497378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750" indent="-285750">
              <a:lnSpc>
                <a:spcPct val="100000"/>
              </a:lnSpc>
              <a:spcBef>
                <a:spcPts val="241"/>
              </a:spcBef>
              <a:buFont typeface="Arial" panose="020B0604020202020204" pitchFamily="34" charset="0"/>
              <a:buChar char="•"/>
            </a:pPr>
            <a:r>
              <a:rPr lang="de-DE" b="1" strike="noStrike" spc="-1" dirty="0" smtClean="0">
                <a:solidFill>
                  <a:srgbClr val="0F4980"/>
                </a:solidFill>
                <a:latin typeface="UB Scala Sans" panose="02000503050000020003" pitchFamily="2" charset="0"/>
              </a:rPr>
              <a:t>Mädchen und Technik (</a:t>
            </a:r>
            <a:r>
              <a:rPr lang="de-DE" b="1" strike="noStrike" spc="-1" dirty="0" err="1" smtClean="0">
                <a:solidFill>
                  <a:srgbClr val="0F4980"/>
                </a:solidFill>
                <a:latin typeface="UB Scala Sans" panose="02000503050000020003" pitchFamily="2" charset="0"/>
              </a:rPr>
              <a:t>MuT</a:t>
            </a:r>
            <a:r>
              <a:rPr lang="de-DE" b="1" spc="-1" dirty="0" smtClean="0">
                <a:solidFill>
                  <a:srgbClr val="0F4980"/>
                </a:solidFill>
                <a:latin typeface="UB Scala Sans" panose="02000503050000020003" pitchFamily="2" charset="0"/>
              </a:rPr>
              <a:t>) </a:t>
            </a:r>
            <a:r>
              <a:rPr lang="de-DE" b="0" strike="noStrike" spc="-1" dirty="0" err="1" smtClean="0">
                <a:solidFill>
                  <a:srgbClr val="0F4980"/>
                </a:solidFill>
                <a:latin typeface="UB Scala Sans" panose="02000503050000020003" pitchFamily="2" charset="0"/>
              </a:rPr>
              <a:t>during</a:t>
            </a:r>
            <a:r>
              <a:rPr lang="de-DE" b="0" strike="noStrike" spc="-1" dirty="0" smtClean="0">
                <a:solidFill>
                  <a:srgbClr val="0F4980"/>
                </a:solidFill>
                <a:latin typeface="UB Scala Sans" panose="02000503050000020003" pitchFamily="2" charset="0"/>
              </a:rPr>
              <a:t> </a:t>
            </a:r>
            <a:r>
              <a:rPr lang="de-DE" b="0" strike="noStrike" spc="-1" dirty="0" err="1" smtClean="0">
                <a:solidFill>
                  <a:srgbClr val="0F4980"/>
                </a:solidFill>
                <a:latin typeface="UB Scala Sans" panose="02000503050000020003" pitchFamily="2" charset="0"/>
              </a:rPr>
              <a:t>the</a:t>
            </a:r>
            <a:r>
              <a:rPr lang="de-DE" b="0" strike="noStrike" spc="-1" dirty="0" smtClean="0">
                <a:solidFill>
                  <a:srgbClr val="0F4980"/>
                </a:solidFill>
                <a:latin typeface="UB Scala Sans" panose="02000503050000020003" pitchFamily="2" charset="0"/>
              </a:rPr>
              <a:t> fall </a:t>
            </a:r>
            <a:r>
              <a:rPr lang="de-DE" b="0" strike="noStrike" spc="-1" dirty="0" err="1" smtClean="0">
                <a:solidFill>
                  <a:srgbClr val="0F4980"/>
                </a:solidFill>
                <a:latin typeface="UB Scala Sans" panose="02000503050000020003" pitchFamily="2" charset="0"/>
              </a:rPr>
              <a:t>vacations</a:t>
            </a:r>
            <a:r>
              <a:rPr lang="de-DE" b="0" strike="noStrike" spc="-1" dirty="0" smtClean="0">
                <a:solidFill>
                  <a:srgbClr val="0F4980"/>
                </a:solidFill>
                <a:latin typeface="UB Scala Sans" panose="02000503050000020003" pitchFamily="2" charset="0"/>
              </a:rPr>
              <a:t/>
            </a:r>
            <a:br>
              <a:rPr lang="de-DE" b="0" strike="noStrike" spc="-1" dirty="0" smtClean="0">
                <a:solidFill>
                  <a:srgbClr val="0F4980"/>
                </a:solidFill>
                <a:latin typeface="UB Scala Sans" panose="02000503050000020003" pitchFamily="2" charset="0"/>
              </a:rPr>
            </a:br>
            <a:endParaRPr lang="de-DE" b="0" strike="noStrike" spc="-1" dirty="0" smtClean="0">
              <a:solidFill>
                <a:srgbClr val="0F4980"/>
              </a:solidFill>
              <a:latin typeface="UB Scala Sans" panose="02000503050000020003" pitchFamily="2" charset="0"/>
            </a:endParaRPr>
          </a:p>
          <a:p>
            <a:pPr marL="285750" indent="-285750">
              <a:lnSpc>
                <a:spcPct val="100000"/>
              </a:lnSpc>
              <a:spcBef>
                <a:spcPts val="241"/>
              </a:spcBef>
              <a:buFont typeface="Arial" panose="020B0604020202020204" pitchFamily="34" charset="0"/>
              <a:buChar char="•"/>
            </a:pPr>
            <a:r>
              <a:rPr lang="de-DE" b="1" strike="noStrike" spc="-1" dirty="0" smtClean="0">
                <a:solidFill>
                  <a:srgbClr val="0F4980"/>
                </a:solidFill>
                <a:latin typeface="UB Scala Sans" panose="02000503050000020003" pitchFamily="2" charset="0"/>
              </a:rPr>
              <a:t>Girls‘Day</a:t>
            </a:r>
            <a:r>
              <a:rPr lang="de-DE" b="0" strike="noStrike" spc="-1" dirty="0" smtClean="0">
                <a:solidFill>
                  <a:srgbClr val="0F4980"/>
                </a:solidFill>
                <a:latin typeface="UB Scala Sans" panose="02000503050000020003" pitchFamily="2" charset="0"/>
              </a:rPr>
              <a:t> </a:t>
            </a:r>
            <a:r>
              <a:rPr lang="de-DE" spc="-1" dirty="0" smtClean="0">
                <a:solidFill>
                  <a:srgbClr val="0F4980"/>
                </a:solidFill>
                <a:latin typeface="UB Scala Sans" panose="02000503050000020003" pitchFamily="2" charset="0"/>
              </a:rPr>
              <a:t>in </a:t>
            </a:r>
            <a:r>
              <a:rPr lang="de-DE" spc="-1" dirty="0" err="1" smtClean="0">
                <a:solidFill>
                  <a:srgbClr val="0F4980"/>
                </a:solidFill>
                <a:latin typeface="UB Scala Sans" panose="02000503050000020003" pitchFamily="2" charset="0"/>
              </a:rPr>
              <a:t>april</a:t>
            </a:r>
            <a:r>
              <a:rPr lang="de-DE" b="0" strike="noStrike" spc="-1" dirty="0" smtClean="0">
                <a:solidFill>
                  <a:srgbClr val="0F4980"/>
                </a:solidFill>
                <a:latin typeface="UB Scala Sans" panose="02000503050000020003" pitchFamily="2" charset="0"/>
              </a:rPr>
              <a:t/>
            </a:r>
            <a:br>
              <a:rPr lang="de-DE" b="0" strike="noStrike" spc="-1" dirty="0" smtClean="0">
                <a:solidFill>
                  <a:srgbClr val="0F4980"/>
                </a:solidFill>
                <a:latin typeface="UB Scala Sans" panose="02000503050000020003" pitchFamily="2" charset="0"/>
              </a:rPr>
            </a:br>
            <a:endParaRPr lang="de-DE" b="0" strike="noStrike" spc="-1" dirty="0" smtClean="0">
              <a:solidFill>
                <a:srgbClr val="0F4980"/>
              </a:solidFill>
              <a:latin typeface="UB Scala Sans" panose="02000503050000020003" pitchFamily="2" charset="0"/>
            </a:endParaRPr>
          </a:p>
          <a:p>
            <a:pPr marL="285750" indent="-285750">
              <a:lnSpc>
                <a:spcPct val="100000"/>
              </a:lnSpc>
              <a:spcBef>
                <a:spcPts val="241"/>
              </a:spcBef>
              <a:buFont typeface="Arial" panose="020B0604020202020204" pitchFamily="34" charset="0"/>
              <a:buChar char="•"/>
            </a:pPr>
            <a:r>
              <a:rPr lang="de-DE" b="1" strike="noStrike" spc="-1" dirty="0" smtClean="0">
                <a:solidFill>
                  <a:srgbClr val="0F4980"/>
                </a:solidFill>
                <a:latin typeface="UB Scala Sans" panose="02000503050000020003" pitchFamily="2" charset="0"/>
              </a:rPr>
              <a:t>Bamberger Informatik Tag (BIT</a:t>
            </a:r>
            <a:r>
              <a:rPr lang="de-DE" b="1" spc="-1" dirty="0" smtClean="0">
                <a:solidFill>
                  <a:srgbClr val="0F4980"/>
                </a:solidFill>
                <a:latin typeface="UB Scala Sans" panose="02000503050000020003" pitchFamily="2" charset="0"/>
              </a:rPr>
              <a:t>): Open </a:t>
            </a:r>
            <a:r>
              <a:rPr lang="de-DE" b="1" spc="-1" dirty="0" err="1" smtClean="0">
                <a:solidFill>
                  <a:srgbClr val="0F4980"/>
                </a:solidFill>
                <a:latin typeface="UB Scala Sans" panose="02000503050000020003" pitchFamily="2" charset="0"/>
              </a:rPr>
              <a:t>Faculty</a:t>
            </a:r>
            <a:r>
              <a:rPr lang="de-DE" b="1" spc="-1" dirty="0" smtClean="0">
                <a:solidFill>
                  <a:srgbClr val="0F4980"/>
                </a:solidFill>
                <a:latin typeface="UB Scala Sans" panose="02000503050000020003" pitchFamily="2" charset="0"/>
              </a:rPr>
              <a:t> Day</a:t>
            </a:r>
            <a:r>
              <a:rPr lang="de-DE" spc="-1" dirty="0" smtClean="0">
                <a:solidFill>
                  <a:srgbClr val="0F4980"/>
                </a:solidFill>
                <a:latin typeface="UB Scala Sans" panose="02000503050000020003" pitchFamily="2" charset="0"/>
              </a:rPr>
              <a:t> </a:t>
            </a:r>
            <a:r>
              <a:rPr lang="en-US" spc="-1" dirty="0">
                <a:solidFill>
                  <a:srgbClr val="0F4980"/>
                </a:solidFill>
                <a:latin typeface="UB Scala Sans" panose="02000503050000020003" pitchFamily="2" charset="0"/>
              </a:rPr>
              <a:t>in spring or early summer</a:t>
            </a:r>
            <a:r>
              <a:rPr lang="de-DE" spc="-1" dirty="0" smtClean="0">
                <a:solidFill>
                  <a:srgbClr val="0F4980"/>
                </a:solidFill>
                <a:latin typeface="UB Scala Sans" panose="02000503050000020003" pitchFamily="2" charset="0"/>
              </a:rPr>
              <a:t/>
            </a:r>
            <a:br>
              <a:rPr lang="de-DE" spc="-1" dirty="0" smtClean="0">
                <a:solidFill>
                  <a:srgbClr val="0F4980"/>
                </a:solidFill>
                <a:latin typeface="UB Scala Sans" panose="02000503050000020003" pitchFamily="2" charset="0"/>
              </a:rPr>
            </a:br>
            <a:endParaRPr lang="de-DE" b="0" strike="noStrike" spc="-1" dirty="0" smtClean="0">
              <a:solidFill>
                <a:srgbClr val="0F4980"/>
              </a:solidFill>
              <a:latin typeface="UB Scala Sans" panose="02000503050000020003" pitchFamily="2" charset="0"/>
            </a:endParaRPr>
          </a:p>
          <a:p>
            <a:pPr marL="285750" indent="-285750">
              <a:lnSpc>
                <a:spcPct val="100000"/>
              </a:lnSpc>
              <a:spcBef>
                <a:spcPts val="241"/>
              </a:spcBef>
              <a:buFont typeface="Arial" panose="020B0604020202020204" pitchFamily="34" charset="0"/>
              <a:buChar char="•"/>
            </a:pPr>
            <a:r>
              <a:rPr lang="de-DE" b="1" strike="noStrike" spc="-1" dirty="0" err="1" smtClean="0">
                <a:solidFill>
                  <a:srgbClr val="0F4980"/>
                </a:solidFill>
                <a:latin typeface="UB Scala Sans" panose="02000503050000020003" pitchFamily="2" charset="0"/>
              </a:rPr>
              <a:t>make</a:t>
            </a:r>
            <a:r>
              <a:rPr lang="de-DE" b="1" strike="noStrike" spc="-1" dirty="0" smtClean="0">
                <a:solidFill>
                  <a:srgbClr val="0F4980"/>
                </a:solidFill>
                <a:latin typeface="UB Scala Sans" panose="02000503050000020003" pitchFamily="2" charset="0"/>
              </a:rPr>
              <a:t>-IT </a:t>
            </a:r>
            <a:r>
              <a:rPr lang="de-DE" b="1" spc="-1" dirty="0">
                <a:solidFill>
                  <a:srgbClr val="0F4980"/>
                </a:solidFill>
                <a:latin typeface="UB Scala Sans" panose="02000503050000020003" pitchFamily="2" charset="0"/>
              </a:rPr>
              <a:t>C</a:t>
            </a:r>
            <a:r>
              <a:rPr lang="de-DE" b="1" strike="noStrike" spc="-1" dirty="0" smtClean="0">
                <a:solidFill>
                  <a:srgbClr val="0F4980"/>
                </a:solidFill>
                <a:latin typeface="UB Scala Sans" panose="02000503050000020003" pitchFamily="2" charset="0"/>
              </a:rPr>
              <a:t>omputer </a:t>
            </a:r>
            <a:r>
              <a:rPr lang="de-DE" b="1" spc="-1" dirty="0">
                <a:solidFill>
                  <a:srgbClr val="0F4980"/>
                </a:solidFill>
                <a:latin typeface="UB Scala Sans" panose="02000503050000020003" pitchFamily="2" charset="0"/>
              </a:rPr>
              <a:t>S</a:t>
            </a:r>
            <a:r>
              <a:rPr lang="de-DE" b="1" strike="noStrike" spc="-1" dirty="0" smtClean="0">
                <a:solidFill>
                  <a:srgbClr val="0F4980"/>
                </a:solidFill>
                <a:latin typeface="UB Scala Sans" panose="02000503050000020003" pitchFamily="2" charset="0"/>
              </a:rPr>
              <a:t>cience </a:t>
            </a:r>
            <a:r>
              <a:rPr lang="de-DE" b="1" spc="-1" dirty="0">
                <a:solidFill>
                  <a:srgbClr val="0F4980"/>
                </a:solidFill>
                <a:latin typeface="UB Scala Sans" panose="02000503050000020003" pitchFamily="2" charset="0"/>
              </a:rPr>
              <a:t>M</a:t>
            </a:r>
            <a:r>
              <a:rPr lang="de-DE" b="1" strike="noStrike" spc="-1" dirty="0" smtClean="0">
                <a:solidFill>
                  <a:srgbClr val="0F4980"/>
                </a:solidFill>
                <a:latin typeface="UB Scala Sans" panose="02000503050000020003" pitchFamily="2" charset="0"/>
              </a:rPr>
              <a:t>entoring </a:t>
            </a:r>
            <a:r>
              <a:rPr lang="en-US" spc="-1" dirty="0">
                <a:solidFill>
                  <a:srgbClr val="0F4980"/>
                </a:solidFill>
                <a:latin typeface="UB Scala Sans" panose="02000503050000020003" pitchFamily="2" charset="0"/>
              </a:rPr>
              <a:t>annually from October to </a:t>
            </a:r>
            <a:r>
              <a:rPr lang="en-US" spc="-1" dirty="0" smtClean="0">
                <a:solidFill>
                  <a:srgbClr val="0F4980"/>
                </a:solidFill>
                <a:latin typeface="UB Scala Sans" panose="02000503050000020003" pitchFamily="2" charset="0"/>
              </a:rPr>
              <a:t>July</a:t>
            </a:r>
            <a:br>
              <a:rPr lang="en-US" spc="-1" dirty="0" smtClean="0">
                <a:solidFill>
                  <a:srgbClr val="0F4980"/>
                </a:solidFill>
                <a:latin typeface="UB Scala Sans" panose="02000503050000020003" pitchFamily="2" charset="0"/>
              </a:rPr>
            </a:br>
            <a:endParaRPr lang="de-DE" spc="-1" dirty="0" smtClean="0">
              <a:solidFill>
                <a:srgbClr val="0F4980"/>
              </a:solidFill>
              <a:latin typeface="UB Scala Sans" panose="02000503050000020003" pitchFamily="2" charset="0"/>
            </a:endParaRPr>
          </a:p>
          <a:p>
            <a:pPr marL="285750" indent="-285750">
              <a:lnSpc>
                <a:spcPct val="100000"/>
              </a:lnSpc>
              <a:spcBef>
                <a:spcPts val="241"/>
              </a:spcBef>
              <a:buFont typeface="Arial" panose="020B0604020202020204" pitchFamily="34" charset="0"/>
              <a:buChar char="•"/>
            </a:pPr>
            <a:endParaRPr lang="de-DE" spc="-1" dirty="0">
              <a:solidFill>
                <a:srgbClr val="0F4980"/>
              </a:solidFill>
              <a:latin typeface="UB Scala Sans" panose="02000503050000020003" pitchFamily="2" charset="0"/>
            </a:endParaRPr>
          </a:p>
          <a:p>
            <a:pPr marL="285750" indent="-285750">
              <a:lnSpc>
                <a:spcPct val="100000"/>
              </a:lnSpc>
              <a:spcBef>
                <a:spcPts val="241"/>
              </a:spcBef>
              <a:buFont typeface="Arial" panose="020B0604020202020204" pitchFamily="34" charset="0"/>
              <a:buChar char="•"/>
            </a:pPr>
            <a:endParaRPr lang="de-DE" b="0" strike="noStrike" spc="-1" dirty="0" smtClean="0">
              <a:solidFill>
                <a:srgbClr val="0F4980"/>
              </a:solidFill>
              <a:latin typeface="UB Scala Sans" panose="02000503050000020003" pitchFamily="2" charset="0"/>
            </a:endParaRPr>
          </a:p>
          <a:p>
            <a:pPr marL="285750" indent="-285750">
              <a:lnSpc>
                <a:spcPct val="100000"/>
              </a:lnSpc>
              <a:spcBef>
                <a:spcPts val="241"/>
              </a:spcBef>
              <a:buFont typeface="Arial" panose="020B0604020202020204" pitchFamily="34" charset="0"/>
              <a:buChar char="•"/>
            </a:pPr>
            <a:endParaRPr lang="de-DE" spc="-1" dirty="0">
              <a:solidFill>
                <a:srgbClr val="0F4980"/>
              </a:solidFill>
              <a:latin typeface="UB Scala Sans" panose="02000503050000020003" pitchFamily="2" charset="0"/>
            </a:endParaRPr>
          </a:p>
          <a:p>
            <a:pPr marL="285750" indent="-285750">
              <a:lnSpc>
                <a:spcPct val="100000"/>
              </a:lnSpc>
              <a:spcBef>
                <a:spcPts val="241"/>
              </a:spcBef>
              <a:buFont typeface="Arial" panose="020B0604020202020204" pitchFamily="34" charset="0"/>
              <a:buChar char="•"/>
            </a:pPr>
            <a:endParaRPr lang="de-DE" b="0" strike="noStrike" spc="-1" dirty="0" smtClean="0">
              <a:solidFill>
                <a:srgbClr val="0F4980"/>
              </a:solidFill>
              <a:latin typeface="UB Scala Sans" panose="02000503050000020003" pitchFamily="2" charset="0"/>
            </a:endParaRPr>
          </a:p>
          <a:p>
            <a:pPr>
              <a:lnSpc>
                <a:spcPct val="100000"/>
              </a:lnSpc>
              <a:spcBef>
                <a:spcPts val="241"/>
              </a:spcBef>
            </a:pPr>
            <a:r>
              <a:rPr lang="de-DE" spc="-1" dirty="0">
                <a:solidFill>
                  <a:srgbClr val="0F4980"/>
                </a:solidFill>
                <a:latin typeface="UB Scala Sans" panose="02000503050000020003" pitchFamily="2" charset="0"/>
              </a:rPr>
              <a:t/>
            </a:r>
            <a:br>
              <a:rPr lang="de-DE" spc="-1" dirty="0">
                <a:solidFill>
                  <a:srgbClr val="0F4980"/>
                </a:solidFill>
                <a:latin typeface="UB Scala Sans" panose="02000503050000020003" pitchFamily="2" charset="0"/>
              </a:rPr>
            </a:br>
            <a:r>
              <a:rPr lang="de-DE" spc="-1" dirty="0" smtClean="0">
                <a:solidFill>
                  <a:srgbClr val="0F4980"/>
                </a:solidFill>
                <a:latin typeface="UB Scala Sans" panose="02000503050000020003" pitchFamily="2" charset="0"/>
              </a:rPr>
              <a:t/>
            </a:r>
            <a:br>
              <a:rPr lang="de-DE" spc="-1" dirty="0" smtClean="0">
                <a:solidFill>
                  <a:srgbClr val="0F4980"/>
                </a:solidFill>
                <a:latin typeface="UB Scala Sans" panose="02000503050000020003" pitchFamily="2" charset="0"/>
              </a:rPr>
            </a:br>
            <a:endParaRPr lang="de-DE" spc="-1" dirty="0">
              <a:solidFill>
                <a:srgbClr val="0F4980"/>
              </a:solidFill>
              <a:latin typeface="UB Scala Sans" panose="02000503050000020003" pitchFamily="2" charset="0"/>
            </a:endParaRPr>
          </a:p>
          <a:p>
            <a:pPr algn="ctr">
              <a:lnSpc>
                <a:spcPct val="100000"/>
              </a:lnSpc>
              <a:spcBef>
                <a:spcPts val="241"/>
              </a:spcBef>
            </a:pPr>
            <a:r>
              <a:rPr lang="en-US" sz="2400" b="1" spc="-1" dirty="0">
                <a:solidFill>
                  <a:srgbClr val="0F4980"/>
                </a:solidFill>
                <a:latin typeface="UB Scala Sans" panose="02000503050000020003" pitchFamily="2" charset="0"/>
              </a:rPr>
              <a:t>We are always happy to have students </a:t>
            </a:r>
            <a:r>
              <a:rPr lang="en-US" sz="2400" b="1" spc="-1" dirty="0" smtClean="0">
                <a:solidFill>
                  <a:srgbClr val="0F4980"/>
                </a:solidFill>
                <a:latin typeface="UB Scala Sans" panose="02000503050000020003" pitchFamily="2" charset="0"/>
              </a:rPr>
              <a:t>involved!</a:t>
            </a:r>
            <a:endParaRPr lang="de-DE" sz="2400" b="1" strike="noStrike" spc="-1" dirty="0" smtClean="0">
              <a:solidFill>
                <a:srgbClr val="0F4980"/>
              </a:solidFill>
              <a:latin typeface="UB Scala Sans" panose="02000503050000020003" pitchFamily="2" charset="0"/>
            </a:endParaRPr>
          </a:p>
        </p:txBody>
      </p:sp>
      <p:cxnSp>
        <p:nvCxnSpPr>
          <p:cNvPr id="3" name="Gerader Verbinder 2"/>
          <p:cNvCxnSpPr/>
          <p:nvPr/>
        </p:nvCxnSpPr>
        <p:spPr>
          <a:xfrm>
            <a:off x="0" y="694362"/>
            <a:ext cx="7510794" cy="0"/>
          </a:xfrm>
          <a:prstGeom prst="line">
            <a:avLst/>
          </a:prstGeom>
          <a:ln>
            <a:solidFill>
              <a:srgbClr val="0F49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/>
          <p:cNvCxnSpPr/>
          <p:nvPr/>
        </p:nvCxnSpPr>
        <p:spPr>
          <a:xfrm>
            <a:off x="0" y="6470889"/>
            <a:ext cx="9144000" cy="0"/>
          </a:xfrm>
          <a:prstGeom prst="line">
            <a:avLst/>
          </a:prstGeom>
          <a:ln w="28575">
            <a:solidFill>
              <a:srgbClr val="0F49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/>
          <p:cNvSpPr txBox="1"/>
          <p:nvPr/>
        </p:nvSpPr>
        <p:spPr>
          <a:xfrm>
            <a:off x="586781" y="171142"/>
            <a:ext cx="6880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0F4980"/>
                </a:solidFill>
                <a:latin typeface="UB Scala" panose="02000504070000020003" pitchFamily="2" charset="0"/>
              </a:rPr>
              <a:t>Promotion </a:t>
            </a:r>
            <a:r>
              <a:rPr lang="de-DE" sz="2400" dirty="0" err="1" smtClean="0">
                <a:solidFill>
                  <a:srgbClr val="0F4980"/>
                </a:solidFill>
                <a:latin typeface="UB Scala" panose="02000504070000020003" pitchFamily="2" charset="0"/>
              </a:rPr>
              <a:t>of</a:t>
            </a:r>
            <a:r>
              <a:rPr lang="de-DE" sz="2400" dirty="0" smtClean="0">
                <a:solidFill>
                  <a:srgbClr val="0F4980"/>
                </a:solidFill>
                <a:latin typeface="UB Scala" panose="02000504070000020003" pitchFamily="2" charset="0"/>
              </a:rPr>
              <a:t> Young People</a:t>
            </a:r>
            <a:endParaRPr lang="de-DE" sz="2400" dirty="0">
              <a:solidFill>
                <a:srgbClr val="0F4980"/>
              </a:solidFill>
              <a:latin typeface="UB Scala" panose="02000504070000020003" pitchFamily="2" charset="0"/>
            </a:endParaRPr>
          </a:p>
        </p:txBody>
      </p:sp>
      <p:pic>
        <p:nvPicPr>
          <p:cNvPr id="14" name="Grafik 5"/>
          <p:cNvPicPr/>
          <p:nvPr/>
        </p:nvPicPr>
        <p:blipFill>
          <a:blip r:embed="rId3"/>
          <a:stretch/>
        </p:blipFill>
        <p:spPr>
          <a:xfrm>
            <a:off x="376848" y="3909834"/>
            <a:ext cx="8388144" cy="164143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577926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2"/>
          <p:cNvSpPr/>
          <p:nvPr/>
        </p:nvSpPr>
        <p:spPr>
          <a:xfrm>
            <a:off x="645839" y="1143001"/>
            <a:ext cx="8048295" cy="52537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750" indent="-285750">
              <a:lnSpc>
                <a:spcPct val="100000"/>
              </a:lnSpc>
              <a:spcBef>
                <a:spcPts val="241"/>
              </a:spcBef>
              <a:buFont typeface="Arial" panose="020B0604020202020204" pitchFamily="34" charset="0"/>
              <a:buChar char="•"/>
            </a:pPr>
            <a:r>
              <a:rPr lang="de-DE" b="1" strike="noStrike" spc="-1" dirty="0" err="1" smtClean="0">
                <a:solidFill>
                  <a:srgbClr val="0F4980"/>
                </a:solidFill>
                <a:latin typeface="UB Scala Sans" panose="02000503050000020003" pitchFamily="2" charset="0"/>
              </a:rPr>
              <a:t>Excursions</a:t>
            </a:r>
            <a:r>
              <a:rPr lang="de-DE" b="1" strike="noStrike" spc="-1" dirty="0" smtClean="0">
                <a:solidFill>
                  <a:srgbClr val="0F4980"/>
                </a:solidFill>
                <a:latin typeface="UB Scala Sans" panose="02000503050000020003" pitchFamily="2" charset="0"/>
              </a:rPr>
              <a:t>:</a:t>
            </a:r>
          </a:p>
          <a:p>
            <a:pPr marL="742950" lvl="1" indent="-285750">
              <a:spcBef>
                <a:spcPts val="241"/>
              </a:spcBef>
              <a:buFont typeface="Courier New" panose="02070309020205020404" pitchFamily="49" charset="0"/>
              <a:buChar char="o"/>
            </a:pPr>
            <a:r>
              <a:rPr lang="de-DE" spc="-1" dirty="0" err="1" smtClean="0">
                <a:solidFill>
                  <a:srgbClr val="0F4980"/>
                </a:solidFill>
                <a:latin typeface="UB Scala Sans" panose="02000503050000020003" pitchFamily="2" charset="0"/>
              </a:rPr>
              <a:t>next</a:t>
            </a:r>
            <a:r>
              <a:rPr lang="de-DE" spc="-1" dirty="0" smtClean="0">
                <a:solidFill>
                  <a:srgbClr val="0F4980"/>
                </a:solidFill>
                <a:latin typeface="UB Scala Sans" panose="02000503050000020003" pitchFamily="2" charset="0"/>
              </a:rPr>
              <a:t> </a:t>
            </a:r>
            <a:r>
              <a:rPr lang="de-DE" spc="-1" dirty="0" err="1" smtClean="0">
                <a:solidFill>
                  <a:srgbClr val="0F4980"/>
                </a:solidFill>
                <a:latin typeface="UB Scala Sans" panose="02000503050000020003" pitchFamily="2" charset="0"/>
              </a:rPr>
              <a:t>excursion</a:t>
            </a:r>
            <a:r>
              <a:rPr lang="de-DE" spc="-1" dirty="0" smtClean="0">
                <a:solidFill>
                  <a:srgbClr val="0F4980"/>
                </a:solidFill>
                <a:latin typeface="UB Scala Sans" panose="02000503050000020003" pitchFamily="2" charset="0"/>
              </a:rPr>
              <a:t> </a:t>
            </a:r>
            <a:r>
              <a:rPr lang="de-DE" spc="-1" dirty="0" err="1" smtClean="0">
                <a:solidFill>
                  <a:srgbClr val="0F4980"/>
                </a:solidFill>
                <a:latin typeface="UB Scala Sans" panose="02000503050000020003" pitchFamily="2" charset="0"/>
              </a:rPr>
              <a:t>planed</a:t>
            </a:r>
            <a:r>
              <a:rPr lang="de-DE" spc="-1" dirty="0" smtClean="0">
                <a:solidFill>
                  <a:srgbClr val="0F4980"/>
                </a:solidFill>
                <a:latin typeface="UB Scala Sans" panose="02000503050000020003" pitchFamily="2" charset="0"/>
              </a:rPr>
              <a:t> </a:t>
            </a:r>
            <a:r>
              <a:rPr lang="de-DE" spc="-1" dirty="0" err="1" smtClean="0">
                <a:solidFill>
                  <a:srgbClr val="0F4980"/>
                </a:solidFill>
                <a:latin typeface="UB Scala Sans" panose="02000503050000020003" pitchFamily="2" charset="0"/>
              </a:rPr>
              <a:t>for</a:t>
            </a:r>
            <a:r>
              <a:rPr lang="de-DE" spc="-1" dirty="0" smtClean="0">
                <a:solidFill>
                  <a:srgbClr val="0F4980"/>
                </a:solidFill>
                <a:latin typeface="UB Scala Sans" panose="02000503050000020003" pitchFamily="2" charset="0"/>
              </a:rPr>
              <a:t> 2025</a:t>
            </a:r>
            <a:r>
              <a:rPr lang="de-DE" b="0" strike="noStrike" spc="-1" dirty="0" smtClean="0">
                <a:solidFill>
                  <a:srgbClr val="0F4980"/>
                </a:solidFill>
                <a:latin typeface="UB Scala Sans" panose="02000503050000020003" pitchFamily="2" charset="0"/>
              </a:rPr>
              <a:t/>
            </a:r>
            <a:br>
              <a:rPr lang="de-DE" b="0" strike="noStrike" spc="-1" dirty="0" smtClean="0">
                <a:solidFill>
                  <a:srgbClr val="0F4980"/>
                </a:solidFill>
                <a:latin typeface="UB Scala Sans" panose="02000503050000020003" pitchFamily="2" charset="0"/>
              </a:rPr>
            </a:br>
            <a:endParaRPr lang="de-DE" b="0" strike="noStrike" spc="-1" dirty="0" smtClean="0">
              <a:solidFill>
                <a:srgbClr val="0F4980"/>
              </a:solidFill>
              <a:latin typeface="UB Scala Sans" panose="02000503050000020003" pitchFamily="2" charset="0"/>
            </a:endParaRPr>
          </a:p>
          <a:p>
            <a:pPr marL="285750" indent="-285750">
              <a:lnSpc>
                <a:spcPct val="100000"/>
              </a:lnSpc>
              <a:spcBef>
                <a:spcPts val="241"/>
              </a:spcBef>
              <a:buFont typeface="Arial" panose="020B0604020202020204" pitchFamily="34" charset="0"/>
              <a:buChar char="•"/>
            </a:pPr>
            <a:r>
              <a:rPr lang="de-DE" b="1" strike="noStrike" spc="-1" dirty="0" smtClean="0">
                <a:solidFill>
                  <a:srgbClr val="0F4980"/>
                </a:solidFill>
                <a:latin typeface="UB Scala Sans" panose="02000503050000020003" pitchFamily="2" charset="0"/>
              </a:rPr>
              <a:t>VC-Course: </a:t>
            </a:r>
            <a:r>
              <a:rPr lang="de-DE" strike="noStrike" spc="-1" dirty="0" err="1" smtClean="0">
                <a:solidFill>
                  <a:srgbClr val="0F4980"/>
                </a:solidFill>
                <a:latin typeface="UB Scala Sans" panose="02000503050000020003" pitchFamily="2" charset="0"/>
              </a:rPr>
              <a:t>Frauen@WIAI</a:t>
            </a:r>
            <a:endParaRPr lang="de-DE" spc="-1" dirty="0">
              <a:solidFill>
                <a:srgbClr val="0F4980"/>
              </a:solidFill>
              <a:latin typeface="UB Scala Sans" panose="02000503050000020003" pitchFamily="2" charset="0"/>
            </a:endParaRPr>
          </a:p>
          <a:p>
            <a:pPr marL="742950" lvl="1" indent="-285750">
              <a:spcBef>
                <a:spcPts val="241"/>
              </a:spcBef>
              <a:buFont typeface="Courier New" panose="02070309020205020404" pitchFamily="49" charset="0"/>
              <a:buChar char="o"/>
            </a:pPr>
            <a:r>
              <a:rPr lang="de-DE" b="0" strike="noStrike" spc="-1" dirty="0" smtClean="0">
                <a:solidFill>
                  <a:srgbClr val="0F4980"/>
                </a:solidFill>
                <a:latin typeface="UB Scala Sans" panose="02000503050000020003" pitchFamily="2" charset="0"/>
              </a:rPr>
              <a:t>Information on </a:t>
            </a:r>
            <a:r>
              <a:rPr lang="de-DE" b="0" strike="noStrike" spc="-1" dirty="0" err="1" smtClean="0">
                <a:solidFill>
                  <a:srgbClr val="0F4980"/>
                </a:solidFill>
                <a:latin typeface="UB Scala Sans" panose="02000503050000020003" pitchFamily="2" charset="0"/>
              </a:rPr>
              <a:t>events</a:t>
            </a:r>
            <a:r>
              <a:rPr lang="de-DE" b="0" strike="noStrike" spc="-1" dirty="0" smtClean="0">
                <a:solidFill>
                  <a:srgbClr val="0F4980"/>
                </a:solidFill>
                <a:latin typeface="UB Scala Sans" panose="02000503050000020003" pitchFamily="2" charset="0"/>
              </a:rPr>
              <a:t>, </a:t>
            </a:r>
            <a:r>
              <a:rPr lang="de-DE" b="0" strike="noStrike" spc="-1" dirty="0" err="1" smtClean="0">
                <a:solidFill>
                  <a:srgbClr val="0F4980"/>
                </a:solidFill>
                <a:latin typeface="UB Scala Sans" panose="02000503050000020003" pitchFamily="2" charset="0"/>
              </a:rPr>
              <a:t>scholarships</a:t>
            </a:r>
            <a:r>
              <a:rPr lang="de-DE" spc="-1" dirty="0">
                <a:solidFill>
                  <a:srgbClr val="0F4980"/>
                </a:solidFill>
                <a:latin typeface="UB Scala Sans" panose="02000503050000020003" pitchFamily="2" charset="0"/>
              </a:rPr>
              <a:t>,</a:t>
            </a:r>
            <a:r>
              <a:rPr lang="de-DE" b="0" strike="noStrike" spc="-1" dirty="0" smtClean="0">
                <a:solidFill>
                  <a:srgbClr val="0F4980"/>
                </a:solidFill>
                <a:latin typeface="UB Scala Sans" panose="02000503050000020003" pitchFamily="2" charset="0"/>
              </a:rPr>
              <a:t> etc.</a:t>
            </a:r>
            <a:endParaRPr lang="de-DE" spc="-1" dirty="0">
              <a:solidFill>
                <a:srgbClr val="0F4980"/>
              </a:solidFill>
              <a:latin typeface="UB Scala Sans" panose="02000503050000020003" pitchFamily="2" charset="0"/>
            </a:endParaRPr>
          </a:p>
          <a:p>
            <a:pPr marL="742950" lvl="1" indent="-285750">
              <a:spcBef>
                <a:spcPts val="241"/>
              </a:spcBef>
              <a:buFont typeface="Courier New" panose="02070309020205020404" pitchFamily="49" charset="0"/>
              <a:buChar char="o"/>
            </a:pPr>
            <a:r>
              <a:rPr lang="de-DE" b="0" strike="noStrike" spc="-1" dirty="0" err="1" smtClean="0">
                <a:solidFill>
                  <a:srgbClr val="0F4980"/>
                </a:solidFill>
                <a:latin typeface="UB Scala Sans" panose="02000503050000020003" pitchFamily="2" charset="0"/>
              </a:rPr>
              <a:t>job</a:t>
            </a:r>
            <a:r>
              <a:rPr lang="de-DE" b="0" strike="noStrike" spc="-1" dirty="0" smtClean="0">
                <a:solidFill>
                  <a:srgbClr val="0F4980"/>
                </a:solidFill>
                <a:latin typeface="UB Scala Sans" panose="02000503050000020003" pitchFamily="2" charset="0"/>
              </a:rPr>
              <a:t> </a:t>
            </a:r>
            <a:r>
              <a:rPr lang="de-DE" b="0" strike="noStrike" spc="-1" dirty="0" err="1" smtClean="0">
                <a:solidFill>
                  <a:srgbClr val="0F4980"/>
                </a:solidFill>
                <a:latin typeface="UB Scala Sans" panose="02000503050000020003" pitchFamily="2" charset="0"/>
              </a:rPr>
              <a:t>advertisements</a:t>
            </a:r>
            <a:endParaRPr lang="de-DE" spc="-1" dirty="0">
              <a:solidFill>
                <a:srgbClr val="0F4980"/>
              </a:solidFill>
              <a:latin typeface="UB Scala Sans" panose="02000503050000020003" pitchFamily="2" charset="0"/>
            </a:endParaRPr>
          </a:p>
          <a:p>
            <a:pPr marL="742950" lvl="1" indent="-285750">
              <a:spcBef>
                <a:spcPts val="241"/>
              </a:spcBef>
              <a:buFont typeface="Courier New" panose="02070309020205020404" pitchFamily="49" charset="0"/>
              <a:buChar char="o"/>
            </a:pPr>
            <a:r>
              <a:rPr lang="de-DE" b="0" strike="noStrike" spc="-1" dirty="0" err="1" smtClean="0">
                <a:solidFill>
                  <a:srgbClr val="0F4980"/>
                </a:solidFill>
                <a:latin typeface="UB Scala Sans" panose="02000503050000020003" pitchFamily="2" charset="0"/>
              </a:rPr>
              <a:t>more</a:t>
            </a:r>
            <a:r>
              <a:rPr lang="de-DE" b="0" strike="noStrike" spc="-1" dirty="0" smtClean="0">
                <a:solidFill>
                  <a:srgbClr val="0F4980"/>
                </a:solidFill>
                <a:latin typeface="UB Scala Sans" panose="02000503050000020003" pitchFamily="2" charset="0"/>
              </a:rPr>
              <a:t> </a:t>
            </a:r>
            <a:r>
              <a:rPr lang="de-DE" b="0" strike="noStrike" spc="-1" dirty="0" err="1" smtClean="0">
                <a:solidFill>
                  <a:srgbClr val="0F4980"/>
                </a:solidFill>
                <a:latin typeface="UB Scala Sans" panose="02000503050000020003" pitchFamily="2" charset="0"/>
              </a:rPr>
              <a:t>upcoming</a:t>
            </a:r>
            <a:r>
              <a:rPr lang="de-DE" b="0" strike="noStrike" spc="-1" dirty="0" smtClean="0">
                <a:solidFill>
                  <a:srgbClr val="0F4980"/>
                </a:solidFill>
                <a:latin typeface="UB Scala Sans" panose="02000503050000020003" pitchFamily="2" charset="0"/>
              </a:rPr>
              <a:t> </a:t>
            </a:r>
            <a:r>
              <a:rPr lang="de-DE" b="0" strike="noStrike" spc="-1" dirty="0" err="1" smtClean="0">
                <a:solidFill>
                  <a:srgbClr val="0F4980"/>
                </a:solidFill>
                <a:latin typeface="UB Scala Sans" panose="02000503050000020003" pitchFamily="2" charset="0"/>
              </a:rPr>
              <a:t>events</a:t>
            </a:r>
            <a:r>
              <a:rPr lang="de-DE" b="0" strike="noStrike" spc="-1" dirty="0" smtClean="0">
                <a:solidFill>
                  <a:srgbClr val="0F4980"/>
                </a:solidFill>
                <a:latin typeface="UB Scala Sans" panose="02000503050000020003" pitchFamily="2" charset="0"/>
              </a:rPr>
              <a:t> </a:t>
            </a:r>
            <a:r>
              <a:rPr lang="de-DE" b="0" strike="noStrike" spc="-1" dirty="0" err="1" smtClean="0">
                <a:solidFill>
                  <a:srgbClr val="0F4980"/>
                </a:solidFill>
                <a:latin typeface="UB Scala Sans" panose="02000503050000020003" pitchFamily="2" charset="0"/>
              </a:rPr>
              <a:t>and</a:t>
            </a:r>
            <a:r>
              <a:rPr lang="de-DE" b="0" strike="noStrike" spc="-1" dirty="0" smtClean="0">
                <a:solidFill>
                  <a:srgbClr val="0F4980"/>
                </a:solidFill>
                <a:latin typeface="UB Scala Sans" panose="02000503050000020003" pitchFamily="2" charset="0"/>
              </a:rPr>
              <a:t> </a:t>
            </a:r>
            <a:r>
              <a:rPr lang="de-DE" b="0" strike="noStrike" spc="-1" dirty="0" err="1" smtClean="0">
                <a:solidFill>
                  <a:srgbClr val="0F4980"/>
                </a:solidFill>
                <a:latin typeface="UB Scala Sans" panose="02000503050000020003" pitchFamily="2" charset="0"/>
              </a:rPr>
              <a:t>offers</a:t>
            </a:r>
            <a:r>
              <a:rPr lang="de-DE" b="0" strike="noStrike" spc="-1" dirty="0" smtClean="0">
                <a:solidFill>
                  <a:srgbClr val="0F4980"/>
                </a:solidFill>
                <a:latin typeface="UB Scala Sans" panose="02000503050000020003" pitchFamily="2" charset="0"/>
              </a:rPr>
              <a:t> </a:t>
            </a:r>
            <a:r>
              <a:rPr lang="de-DE" b="0" strike="noStrike" spc="-1" dirty="0" err="1" smtClean="0">
                <a:solidFill>
                  <a:srgbClr val="0F4980"/>
                </a:solidFill>
                <a:latin typeface="UB Scala Sans" panose="02000503050000020003" pitchFamily="2" charset="0"/>
              </a:rPr>
              <a:t>this</a:t>
            </a:r>
            <a:r>
              <a:rPr lang="de-DE" b="0" strike="noStrike" spc="-1" dirty="0" smtClean="0">
                <a:solidFill>
                  <a:srgbClr val="0F4980"/>
                </a:solidFill>
                <a:latin typeface="UB Scala Sans" panose="02000503050000020003" pitchFamily="2" charset="0"/>
              </a:rPr>
              <a:t> </a:t>
            </a:r>
            <a:r>
              <a:rPr lang="de-DE" b="0" strike="noStrike" spc="-1" dirty="0" err="1" smtClean="0">
                <a:solidFill>
                  <a:srgbClr val="0F4980"/>
                </a:solidFill>
                <a:latin typeface="UB Scala Sans" panose="02000503050000020003" pitchFamily="2" charset="0"/>
              </a:rPr>
              <a:t>semester</a:t>
            </a:r>
            <a:r>
              <a:rPr lang="de-DE" b="0" strike="noStrike" spc="-1" dirty="0" smtClean="0">
                <a:solidFill>
                  <a:srgbClr val="0F4980"/>
                </a:solidFill>
                <a:latin typeface="UB Scala Sans" panose="02000503050000020003" pitchFamily="2" charset="0"/>
              </a:rPr>
              <a:t/>
            </a:r>
            <a:br>
              <a:rPr lang="de-DE" b="0" strike="noStrike" spc="-1" dirty="0" smtClean="0">
                <a:solidFill>
                  <a:srgbClr val="0F4980"/>
                </a:solidFill>
                <a:latin typeface="UB Scala Sans" panose="02000503050000020003" pitchFamily="2" charset="0"/>
              </a:rPr>
            </a:br>
            <a:endParaRPr lang="de-DE" b="0" strike="noStrike" spc="-1" dirty="0" smtClean="0">
              <a:solidFill>
                <a:srgbClr val="0F4980"/>
              </a:solidFill>
              <a:latin typeface="UB Scala Sans" panose="02000503050000020003" pitchFamily="2" charset="0"/>
            </a:endParaRPr>
          </a:p>
          <a:p>
            <a:pPr marL="285750" indent="-285750">
              <a:lnSpc>
                <a:spcPct val="100000"/>
              </a:lnSpc>
              <a:spcBef>
                <a:spcPts val="241"/>
              </a:spcBef>
              <a:buFont typeface="Arial" panose="020B0604020202020204" pitchFamily="34" charset="0"/>
              <a:buChar char="•"/>
            </a:pPr>
            <a:r>
              <a:rPr lang="de-DE" b="1" strike="noStrike" spc="-1" dirty="0" smtClean="0">
                <a:solidFill>
                  <a:srgbClr val="0F4980"/>
                </a:solidFill>
                <a:latin typeface="UB Scala Sans" panose="02000503050000020003" pitchFamily="2" charset="0"/>
              </a:rPr>
              <a:t>Website: </a:t>
            </a:r>
            <a:r>
              <a:rPr lang="de-DE" spc="-1" dirty="0">
                <a:solidFill>
                  <a:srgbClr val="0F4980"/>
                </a:solidFill>
                <a:latin typeface="UB Scala Sans" panose="02000503050000020003" pitchFamily="2" charset="0"/>
              </a:rPr>
              <a:t>Videos, CVs, </a:t>
            </a:r>
            <a:r>
              <a:rPr lang="de-DE" spc="-1" dirty="0" err="1">
                <a:solidFill>
                  <a:srgbClr val="0F4980"/>
                </a:solidFill>
                <a:latin typeface="UB Scala Sans" panose="02000503050000020003" pitchFamily="2" charset="0"/>
              </a:rPr>
              <a:t>literature</a:t>
            </a:r>
            <a:r>
              <a:rPr lang="de-DE" spc="-1" dirty="0">
                <a:solidFill>
                  <a:srgbClr val="0F4980"/>
                </a:solidFill>
                <a:latin typeface="UB Scala Sans" panose="02000503050000020003" pitchFamily="2" charset="0"/>
              </a:rPr>
              <a:t>, link </a:t>
            </a:r>
            <a:r>
              <a:rPr lang="de-DE" spc="-1" dirty="0" err="1">
                <a:solidFill>
                  <a:srgbClr val="0F4980"/>
                </a:solidFill>
                <a:latin typeface="UB Scala Sans" panose="02000503050000020003" pitchFamily="2" charset="0"/>
              </a:rPr>
              <a:t>tips</a:t>
            </a:r>
            <a:r>
              <a:rPr lang="de-DE" spc="-1" dirty="0">
                <a:solidFill>
                  <a:srgbClr val="0F4980"/>
                </a:solidFill>
                <a:latin typeface="UB Scala Sans" panose="02000503050000020003" pitchFamily="2" charset="0"/>
              </a:rPr>
              <a:t>, </a:t>
            </a:r>
            <a:r>
              <a:rPr lang="de-DE" spc="-1" dirty="0" err="1">
                <a:solidFill>
                  <a:srgbClr val="0F4980"/>
                </a:solidFill>
                <a:latin typeface="UB Scala Sans" panose="02000503050000020003" pitchFamily="2" charset="0"/>
              </a:rPr>
              <a:t>events</a:t>
            </a:r>
            <a:r>
              <a:rPr lang="de-DE" b="0" strike="noStrike" spc="-1" dirty="0" smtClean="0">
                <a:solidFill>
                  <a:srgbClr val="0F4980"/>
                </a:solidFill>
                <a:latin typeface="UB Scala Sans" panose="02000503050000020003" pitchFamily="2" charset="0"/>
              </a:rPr>
              <a:t/>
            </a:r>
            <a:br>
              <a:rPr lang="de-DE" b="0" strike="noStrike" spc="-1" dirty="0" smtClean="0">
                <a:solidFill>
                  <a:srgbClr val="0F4980"/>
                </a:solidFill>
                <a:latin typeface="UB Scala Sans" panose="02000503050000020003" pitchFamily="2" charset="0"/>
              </a:rPr>
            </a:br>
            <a:endParaRPr lang="de-DE" b="0" strike="noStrike" spc="-1" dirty="0" smtClean="0">
              <a:solidFill>
                <a:srgbClr val="0F4980"/>
              </a:solidFill>
              <a:latin typeface="UB Scala Sans" panose="02000503050000020003" pitchFamily="2" charset="0"/>
            </a:endParaRPr>
          </a:p>
          <a:p>
            <a:pPr marL="285750" indent="-285750">
              <a:lnSpc>
                <a:spcPct val="100000"/>
              </a:lnSpc>
              <a:spcBef>
                <a:spcPts val="241"/>
              </a:spcBef>
              <a:buFont typeface="Arial" panose="020B0604020202020204" pitchFamily="34" charset="0"/>
              <a:buChar char="•"/>
            </a:pPr>
            <a:r>
              <a:rPr lang="de-DE" b="1" spc="-1" dirty="0" smtClean="0">
                <a:solidFill>
                  <a:srgbClr val="0F4980"/>
                </a:solidFill>
                <a:latin typeface="UB Scala Sans" panose="02000503050000020003" pitchFamily="2" charset="0"/>
              </a:rPr>
              <a:t>Consulting: </a:t>
            </a:r>
            <a:r>
              <a:rPr lang="en-US" spc="-1" dirty="0">
                <a:solidFill>
                  <a:srgbClr val="0F4980"/>
                </a:solidFill>
                <a:latin typeface="UB Scala Sans" panose="02000503050000020003" pitchFamily="2" charset="0"/>
              </a:rPr>
              <a:t>on all gender-specific topics and </a:t>
            </a:r>
            <a:r>
              <a:rPr lang="en-US" spc="-1" dirty="0" smtClean="0">
                <a:solidFill>
                  <a:srgbClr val="0F4980"/>
                </a:solidFill>
                <a:latin typeface="UB Scala Sans" panose="02000503050000020003" pitchFamily="2" charset="0"/>
              </a:rPr>
              <a:t>questions</a:t>
            </a:r>
            <a:br>
              <a:rPr lang="en-US" spc="-1" dirty="0" smtClean="0">
                <a:solidFill>
                  <a:srgbClr val="0F4980"/>
                </a:solidFill>
                <a:latin typeface="UB Scala Sans" panose="02000503050000020003" pitchFamily="2" charset="0"/>
              </a:rPr>
            </a:br>
            <a:r>
              <a:rPr lang="en-US" spc="-1" dirty="0" smtClean="0">
                <a:solidFill>
                  <a:srgbClr val="0F4980"/>
                </a:solidFill>
                <a:latin typeface="UB Scala Sans" panose="02000503050000020003" pitchFamily="2" charset="0"/>
              </a:rPr>
              <a:t>about </a:t>
            </a:r>
            <a:r>
              <a:rPr lang="en-US" spc="-1" dirty="0">
                <a:solidFill>
                  <a:srgbClr val="0F4980"/>
                </a:solidFill>
                <a:latin typeface="UB Scala Sans" panose="02000503050000020003" pitchFamily="2" charset="0"/>
              </a:rPr>
              <a:t>studying and university life</a:t>
            </a:r>
            <a:endParaRPr lang="de-DE" spc="-1" dirty="0" smtClean="0">
              <a:solidFill>
                <a:srgbClr val="0F4980"/>
              </a:solidFill>
              <a:latin typeface="UB Scala Sans" panose="02000503050000020003" pitchFamily="2" charset="0"/>
            </a:endParaRPr>
          </a:p>
          <a:p>
            <a:pPr marL="285750" indent="-285750">
              <a:lnSpc>
                <a:spcPct val="100000"/>
              </a:lnSpc>
              <a:spcBef>
                <a:spcPts val="241"/>
              </a:spcBef>
              <a:buFont typeface="Arial" panose="020B0604020202020204" pitchFamily="34" charset="0"/>
              <a:buChar char="•"/>
            </a:pPr>
            <a:endParaRPr lang="de-DE" b="1" spc="-1" dirty="0" smtClean="0">
              <a:solidFill>
                <a:srgbClr val="0F4980"/>
              </a:solidFill>
              <a:latin typeface="UB Scala Sans" panose="02000503050000020003" pitchFamily="2" charset="0"/>
            </a:endParaRPr>
          </a:p>
          <a:p>
            <a:pPr marL="285750" indent="-285750">
              <a:lnSpc>
                <a:spcPct val="100000"/>
              </a:lnSpc>
              <a:spcBef>
                <a:spcPts val="241"/>
              </a:spcBef>
              <a:buFont typeface="Arial" panose="020B0604020202020204" pitchFamily="34" charset="0"/>
              <a:buChar char="•"/>
            </a:pPr>
            <a:r>
              <a:rPr lang="de-DE" b="1" strike="noStrike" spc="-1" dirty="0" smtClean="0">
                <a:solidFill>
                  <a:srgbClr val="0F4980"/>
                </a:solidFill>
                <a:latin typeface="UB Scala Sans" panose="02000503050000020003" pitchFamily="2" charset="0"/>
              </a:rPr>
              <a:t>follow in Instagram: </a:t>
            </a:r>
            <a:r>
              <a:rPr lang="de-DE" spc="-1" dirty="0" err="1" smtClean="0">
                <a:solidFill>
                  <a:srgbClr val="0F4980"/>
                </a:solidFill>
                <a:latin typeface="UB Scala Sans" panose="02000503050000020003" pitchFamily="2" charset="0"/>
              </a:rPr>
              <a:t>gleichstellungs</a:t>
            </a:r>
            <a:r>
              <a:rPr lang="de-DE" strike="noStrike" spc="-1" dirty="0" err="1" smtClean="0">
                <a:solidFill>
                  <a:srgbClr val="0F4980"/>
                </a:solidFill>
                <a:latin typeface="UB Scala Sans" panose="02000503050000020003" pitchFamily="2" charset="0"/>
              </a:rPr>
              <a:t>buero_wiai</a:t>
            </a:r>
            <a:endParaRPr lang="de-DE" b="1" strike="noStrike" spc="-1" dirty="0" smtClean="0">
              <a:solidFill>
                <a:srgbClr val="0F4980"/>
              </a:solidFill>
              <a:latin typeface="UB Scala Sans" panose="02000503050000020003" pitchFamily="2" charset="0"/>
            </a:endParaRPr>
          </a:p>
          <a:p>
            <a:pPr algn="ctr">
              <a:spcBef>
                <a:spcPts val="241"/>
              </a:spcBef>
            </a:pPr>
            <a:endParaRPr lang="de-DE" sz="2400" b="1" spc="-1" dirty="0" smtClean="0">
              <a:solidFill>
                <a:srgbClr val="0F4980"/>
              </a:solidFill>
              <a:latin typeface="UB Scala Sans" panose="02000503050000020003" pitchFamily="2" charset="0"/>
            </a:endParaRPr>
          </a:p>
          <a:p>
            <a:pPr algn="ctr">
              <a:spcBef>
                <a:spcPts val="241"/>
              </a:spcBef>
            </a:pPr>
            <a:r>
              <a:rPr lang="de-DE" sz="2400" b="1" spc="-1" dirty="0" err="1" smtClean="0">
                <a:solidFill>
                  <a:srgbClr val="0F4980"/>
                </a:solidFill>
                <a:latin typeface="UB Scala Sans" panose="02000503050000020003" pitchFamily="2" charset="0"/>
              </a:rPr>
              <a:t>Come</a:t>
            </a:r>
            <a:r>
              <a:rPr lang="de-DE" sz="2400" b="1" spc="-1" dirty="0" smtClean="0">
                <a:solidFill>
                  <a:srgbClr val="0F4980"/>
                </a:solidFill>
                <a:latin typeface="UB Scala Sans" panose="02000503050000020003" pitchFamily="2" charset="0"/>
              </a:rPr>
              <a:t> </a:t>
            </a:r>
            <a:r>
              <a:rPr lang="de-DE" sz="2400" b="1" spc="-1" dirty="0" err="1" smtClean="0">
                <a:solidFill>
                  <a:srgbClr val="0F4980"/>
                </a:solidFill>
                <a:latin typeface="UB Scala Sans" panose="02000503050000020003" pitchFamily="2" charset="0"/>
              </a:rPr>
              <a:t>and</a:t>
            </a:r>
            <a:r>
              <a:rPr lang="de-DE" sz="2400" b="1" spc="-1" dirty="0" smtClean="0">
                <a:solidFill>
                  <a:srgbClr val="0F4980"/>
                </a:solidFill>
                <a:latin typeface="UB Scala Sans" panose="02000503050000020003" pitchFamily="2" charset="0"/>
              </a:rPr>
              <a:t> </a:t>
            </a:r>
            <a:r>
              <a:rPr lang="de-DE" sz="2400" b="1" spc="-1" dirty="0" err="1" smtClean="0">
                <a:solidFill>
                  <a:srgbClr val="0F4980"/>
                </a:solidFill>
                <a:latin typeface="UB Scala Sans" panose="02000503050000020003" pitchFamily="2" charset="0"/>
              </a:rPr>
              <a:t>visit</a:t>
            </a:r>
            <a:r>
              <a:rPr lang="de-DE" sz="2400" b="1" spc="-1" dirty="0" smtClean="0">
                <a:solidFill>
                  <a:srgbClr val="0F4980"/>
                </a:solidFill>
                <a:latin typeface="UB Scala Sans" panose="02000503050000020003" pitchFamily="2" charset="0"/>
              </a:rPr>
              <a:t> </a:t>
            </a:r>
            <a:r>
              <a:rPr lang="de-DE" sz="2400" b="1" spc="-1" dirty="0" err="1" smtClean="0">
                <a:solidFill>
                  <a:srgbClr val="0F4980"/>
                </a:solidFill>
                <a:latin typeface="UB Scala Sans" panose="02000503050000020003" pitchFamily="2" charset="0"/>
              </a:rPr>
              <a:t>us</a:t>
            </a:r>
            <a:r>
              <a:rPr lang="de-DE" sz="2400" b="1" spc="-1" dirty="0" smtClean="0">
                <a:solidFill>
                  <a:srgbClr val="0F4980"/>
                </a:solidFill>
                <a:latin typeface="UB Scala Sans" panose="02000503050000020003" pitchFamily="2" charset="0"/>
              </a:rPr>
              <a:t>, </a:t>
            </a:r>
            <a:r>
              <a:rPr lang="de-DE" sz="2400" b="1" spc="-1" dirty="0" err="1" smtClean="0">
                <a:solidFill>
                  <a:srgbClr val="0F4980"/>
                </a:solidFill>
                <a:latin typeface="UB Scala Sans" panose="02000503050000020003" pitchFamily="2" charset="0"/>
              </a:rPr>
              <a:t>we</a:t>
            </a:r>
            <a:r>
              <a:rPr lang="de-DE" sz="2400" b="1" spc="-1" dirty="0" smtClean="0">
                <a:solidFill>
                  <a:srgbClr val="0F4980"/>
                </a:solidFill>
                <a:latin typeface="UB Scala Sans" panose="02000503050000020003" pitchFamily="2" charset="0"/>
              </a:rPr>
              <a:t> </a:t>
            </a:r>
            <a:r>
              <a:rPr lang="de-DE" sz="2400" b="1" spc="-1" dirty="0" err="1" smtClean="0">
                <a:solidFill>
                  <a:srgbClr val="0F4980"/>
                </a:solidFill>
                <a:latin typeface="UB Scala Sans" panose="02000503050000020003" pitchFamily="2" charset="0"/>
              </a:rPr>
              <a:t>are</a:t>
            </a:r>
            <a:r>
              <a:rPr lang="de-DE" sz="2400" b="1" spc="-1" dirty="0" smtClean="0">
                <a:solidFill>
                  <a:srgbClr val="0F4980"/>
                </a:solidFill>
                <a:latin typeface="UB Scala Sans" panose="02000503050000020003" pitchFamily="2" charset="0"/>
              </a:rPr>
              <a:t> </a:t>
            </a:r>
            <a:r>
              <a:rPr lang="de-DE" sz="2400" b="1" spc="-1" dirty="0" err="1" smtClean="0">
                <a:solidFill>
                  <a:srgbClr val="0F4980"/>
                </a:solidFill>
                <a:latin typeface="UB Scala Sans" panose="02000503050000020003" pitchFamily="2" charset="0"/>
              </a:rPr>
              <a:t>always</a:t>
            </a:r>
            <a:r>
              <a:rPr lang="de-DE" sz="2400" b="1" spc="-1" dirty="0" smtClean="0">
                <a:solidFill>
                  <a:srgbClr val="0F4980"/>
                </a:solidFill>
                <a:latin typeface="UB Scala Sans" panose="02000503050000020003" pitchFamily="2" charset="0"/>
              </a:rPr>
              <a:t> </a:t>
            </a:r>
            <a:r>
              <a:rPr lang="de-DE" sz="2400" b="1" spc="-1" dirty="0" err="1" smtClean="0">
                <a:solidFill>
                  <a:srgbClr val="0F4980"/>
                </a:solidFill>
                <a:latin typeface="UB Scala Sans" panose="02000503050000020003" pitchFamily="2" charset="0"/>
              </a:rPr>
              <a:t>there</a:t>
            </a:r>
            <a:r>
              <a:rPr lang="de-DE" sz="2400" b="1" spc="-1" dirty="0" smtClean="0">
                <a:solidFill>
                  <a:srgbClr val="0F4980"/>
                </a:solidFill>
                <a:latin typeface="UB Scala Sans" panose="02000503050000020003" pitchFamily="2" charset="0"/>
              </a:rPr>
              <a:t> </a:t>
            </a:r>
            <a:r>
              <a:rPr lang="de-DE" sz="2400" b="1" spc="-1" dirty="0" err="1" smtClean="0">
                <a:solidFill>
                  <a:srgbClr val="0F4980"/>
                </a:solidFill>
                <a:latin typeface="UB Scala Sans" panose="02000503050000020003" pitchFamily="2" charset="0"/>
              </a:rPr>
              <a:t>to</a:t>
            </a:r>
            <a:r>
              <a:rPr lang="de-DE" sz="2400" b="1" spc="-1" dirty="0" smtClean="0">
                <a:solidFill>
                  <a:srgbClr val="0F4980"/>
                </a:solidFill>
                <a:latin typeface="UB Scala Sans" panose="02000503050000020003" pitchFamily="2" charset="0"/>
              </a:rPr>
              <a:t> listen </a:t>
            </a:r>
            <a:r>
              <a:rPr lang="de-DE" sz="2400" b="1" spc="-1" dirty="0" err="1" smtClean="0">
                <a:solidFill>
                  <a:srgbClr val="0F4980"/>
                </a:solidFill>
                <a:latin typeface="UB Scala Sans" panose="02000503050000020003" pitchFamily="2" charset="0"/>
              </a:rPr>
              <a:t>to</a:t>
            </a:r>
            <a:r>
              <a:rPr lang="de-DE" sz="2400" b="1" spc="-1" dirty="0" smtClean="0">
                <a:solidFill>
                  <a:srgbClr val="0F4980"/>
                </a:solidFill>
                <a:latin typeface="UB Scala Sans" panose="02000503050000020003" pitchFamily="2" charset="0"/>
              </a:rPr>
              <a:t> </a:t>
            </a:r>
            <a:r>
              <a:rPr lang="de-DE" sz="2400" b="1" spc="-1" dirty="0" err="1" smtClean="0">
                <a:solidFill>
                  <a:srgbClr val="0F4980"/>
                </a:solidFill>
                <a:latin typeface="UB Scala Sans" panose="02000503050000020003" pitchFamily="2" charset="0"/>
              </a:rPr>
              <a:t>you</a:t>
            </a:r>
            <a:r>
              <a:rPr lang="de-DE" sz="2400" b="1" spc="-1" dirty="0" smtClean="0">
                <a:solidFill>
                  <a:srgbClr val="0F4980"/>
                </a:solidFill>
                <a:latin typeface="UB Scala Sans" panose="02000503050000020003" pitchFamily="2" charset="0"/>
              </a:rPr>
              <a:t>!</a:t>
            </a:r>
            <a:endParaRPr lang="de-DE" sz="2400" b="1" spc="-1" dirty="0">
              <a:solidFill>
                <a:srgbClr val="0F4980"/>
              </a:solidFill>
              <a:latin typeface="UB Scala Sans" panose="02000503050000020003" pitchFamily="2" charset="0"/>
            </a:endParaRPr>
          </a:p>
          <a:p>
            <a:pPr>
              <a:lnSpc>
                <a:spcPct val="100000"/>
              </a:lnSpc>
              <a:spcBef>
                <a:spcPts val="241"/>
              </a:spcBef>
            </a:pPr>
            <a:endParaRPr lang="de-DE" spc="-1" dirty="0">
              <a:solidFill>
                <a:srgbClr val="0F4980"/>
              </a:solidFill>
              <a:latin typeface="UB Scala Sans" panose="02000503050000020003" pitchFamily="2" charset="0"/>
            </a:endParaRPr>
          </a:p>
          <a:p>
            <a:pPr marL="285750" indent="-285750">
              <a:lnSpc>
                <a:spcPct val="100000"/>
              </a:lnSpc>
              <a:spcBef>
                <a:spcPts val="241"/>
              </a:spcBef>
              <a:buFont typeface="Arial" panose="020B0604020202020204" pitchFamily="34" charset="0"/>
              <a:buChar char="•"/>
            </a:pPr>
            <a:endParaRPr lang="de-DE" b="0" strike="noStrike" spc="-1" dirty="0" smtClean="0">
              <a:solidFill>
                <a:srgbClr val="0F4980"/>
              </a:solidFill>
              <a:latin typeface="UB Scala Sans" panose="02000503050000020003" pitchFamily="2" charset="0"/>
            </a:endParaRPr>
          </a:p>
          <a:p>
            <a:pPr>
              <a:lnSpc>
                <a:spcPct val="100000"/>
              </a:lnSpc>
              <a:spcBef>
                <a:spcPts val="241"/>
              </a:spcBef>
            </a:pPr>
            <a:endParaRPr lang="de-DE" spc="-1" dirty="0">
              <a:solidFill>
                <a:srgbClr val="0F4980"/>
              </a:solidFill>
              <a:latin typeface="UB Scala Sans" panose="02000503050000020003" pitchFamily="2" charset="0"/>
            </a:endParaRPr>
          </a:p>
        </p:txBody>
      </p:sp>
      <p:cxnSp>
        <p:nvCxnSpPr>
          <p:cNvPr id="3" name="Gerader Verbinder 2"/>
          <p:cNvCxnSpPr/>
          <p:nvPr/>
        </p:nvCxnSpPr>
        <p:spPr>
          <a:xfrm>
            <a:off x="0" y="694362"/>
            <a:ext cx="7510794" cy="0"/>
          </a:xfrm>
          <a:prstGeom prst="line">
            <a:avLst/>
          </a:prstGeom>
          <a:ln>
            <a:solidFill>
              <a:srgbClr val="0F49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/>
          <p:cNvCxnSpPr/>
          <p:nvPr/>
        </p:nvCxnSpPr>
        <p:spPr>
          <a:xfrm>
            <a:off x="0" y="6470889"/>
            <a:ext cx="9144000" cy="0"/>
          </a:xfrm>
          <a:prstGeom prst="line">
            <a:avLst/>
          </a:prstGeom>
          <a:ln w="28575">
            <a:solidFill>
              <a:srgbClr val="0F49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/>
          <p:cNvSpPr txBox="1"/>
          <p:nvPr/>
        </p:nvSpPr>
        <p:spPr>
          <a:xfrm>
            <a:off x="586781" y="171142"/>
            <a:ext cx="6880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0F4980"/>
                </a:solidFill>
                <a:latin typeface="UB Scala" panose="02000504070000020003" pitchFamily="2" charset="0"/>
              </a:rPr>
              <a:t>WIAI-Women*‘s Network </a:t>
            </a:r>
            <a:r>
              <a:rPr lang="de-DE" sz="2400" dirty="0" err="1" smtClean="0">
                <a:solidFill>
                  <a:srgbClr val="0F4980"/>
                </a:solidFill>
                <a:latin typeface="UB Scala" panose="02000504070000020003" pitchFamily="2" charset="0"/>
              </a:rPr>
              <a:t>for</a:t>
            </a:r>
            <a:r>
              <a:rPr lang="de-DE" sz="2400" dirty="0" smtClean="0">
                <a:solidFill>
                  <a:srgbClr val="0F4980"/>
                </a:solidFill>
                <a:latin typeface="UB Scala" panose="02000504070000020003" pitchFamily="2" charset="0"/>
              </a:rPr>
              <a:t> </a:t>
            </a:r>
            <a:r>
              <a:rPr lang="de-DE" sz="2400" b="1" dirty="0" smtClean="0">
                <a:solidFill>
                  <a:srgbClr val="FF0000"/>
                </a:solidFill>
                <a:latin typeface="UB Scala" panose="02000504070000020003" pitchFamily="2" charset="0"/>
              </a:rPr>
              <a:t>EV</a:t>
            </a:r>
            <a:r>
              <a:rPr lang="de-DE" sz="2400" b="1" dirty="0" smtClean="0">
                <a:solidFill>
                  <a:srgbClr val="E97705"/>
                </a:solidFill>
                <a:latin typeface="UB Scala" panose="02000504070000020003" pitchFamily="2" charset="0"/>
              </a:rPr>
              <a:t>E</a:t>
            </a:r>
            <a:r>
              <a:rPr lang="de-DE" sz="2400" b="1" dirty="0" smtClean="0">
                <a:solidFill>
                  <a:srgbClr val="FCF008"/>
                </a:solidFill>
                <a:latin typeface="UB Scala" panose="02000504070000020003" pitchFamily="2" charset="0"/>
              </a:rPr>
              <a:t>R</a:t>
            </a:r>
            <a:r>
              <a:rPr lang="de-DE" sz="2400" b="1" dirty="0" smtClean="0">
                <a:solidFill>
                  <a:srgbClr val="00B050"/>
                </a:solidFill>
                <a:latin typeface="UB Scala" panose="02000504070000020003" pitchFamily="2" charset="0"/>
              </a:rPr>
              <a:t>Y</a:t>
            </a:r>
            <a:r>
              <a:rPr lang="de-DE" sz="2400" b="1" dirty="0" smtClean="0">
                <a:solidFill>
                  <a:srgbClr val="0070C0"/>
                </a:solidFill>
                <a:latin typeface="UB Scala" panose="02000504070000020003" pitchFamily="2" charset="0"/>
              </a:rPr>
              <a:t>O</a:t>
            </a:r>
            <a:r>
              <a:rPr lang="de-DE" sz="2400" b="1" dirty="0" smtClean="0">
                <a:solidFill>
                  <a:srgbClr val="7030A0"/>
                </a:solidFill>
                <a:latin typeface="UB Scala" panose="02000504070000020003" pitchFamily="2" charset="0"/>
              </a:rPr>
              <a:t>N</a:t>
            </a:r>
            <a:r>
              <a:rPr lang="de-DE" sz="2400" b="1" dirty="0">
                <a:solidFill>
                  <a:srgbClr val="7030A0"/>
                </a:solidFill>
                <a:latin typeface="UB Scala" panose="02000504070000020003" pitchFamily="2" charset="0"/>
              </a:rPr>
              <a:t>E</a:t>
            </a:r>
          </a:p>
        </p:txBody>
      </p:sp>
      <p:pic>
        <p:nvPicPr>
          <p:cNvPr id="9" name="Grafik 8"/>
          <p:cNvPicPr/>
          <p:nvPr/>
        </p:nvPicPr>
        <p:blipFill>
          <a:blip r:embed="rId3"/>
          <a:stretch/>
        </p:blipFill>
        <p:spPr>
          <a:xfrm>
            <a:off x="5393492" y="862143"/>
            <a:ext cx="2073292" cy="1416978"/>
          </a:xfrm>
          <a:prstGeom prst="rect">
            <a:avLst/>
          </a:prstGeom>
          <a:ln>
            <a:noFill/>
          </a:ln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62" r="11827"/>
          <a:stretch/>
        </p:blipFill>
        <p:spPr>
          <a:xfrm>
            <a:off x="6439546" y="4062968"/>
            <a:ext cx="2448559" cy="141697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967" y="2559979"/>
            <a:ext cx="1222131" cy="1222131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7702375" y="1982246"/>
            <a:ext cx="14141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i="1" dirty="0" err="1" smtClean="0">
                <a:solidFill>
                  <a:srgbClr val="0F4980"/>
                </a:solidFill>
              </a:rPr>
              <a:t>enroll</a:t>
            </a:r>
            <a:r>
              <a:rPr lang="de-DE" sz="1600" i="1" dirty="0" smtClean="0">
                <a:solidFill>
                  <a:srgbClr val="0F4980"/>
                </a:solidFill>
              </a:rPr>
              <a:t> </a:t>
            </a:r>
            <a:r>
              <a:rPr lang="de-DE" sz="1600" i="1" dirty="0" err="1" smtClean="0">
                <a:solidFill>
                  <a:srgbClr val="0F4980"/>
                </a:solidFill>
              </a:rPr>
              <a:t>directly</a:t>
            </a:r>
            <a:endParaRPr lang="en-US" sz="1600" i="1" dirty="0">
              <a:solidFill>
                <a:srgbClr val="0F4980"/>
              </a:solidFill>
            </a:endParaRPr>
          </a:p>
        </p:txBody>
      </p:sp>
      <p:sp>
        <p:nvSpPr>
          <p:cNvPr id="12" name="Pfeil nach links 11"/>
          <p:cNvSpPr/>
          <p:nvPr/>
        </p:nvSpPr>
        <p:spPr>
          <a:xfrm rot="19694956">
            <a:off x="7952642" y="2668708"/>
            <a:ext cx="622796" cy="468035"/>
          </a:xfrm>
          <a:prstGeom prst="leftArrow">
            <a:avLst/>
          </a:prstGeom>
          <a:noFill/>
          <a:ln>
            <a:solidFill>
              <a:srgbClr val="0F49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62620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2"/>
          <p:cNvSpPr/>
          <p:nvPr/>
        </p:nvSpPr>
        <p:spPr>
          <a:xfrm>
            <a:off x="645840" y="1422943"/>
            <a:ext cx="7850160" cy="497378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750" indent="-285750">
              <a:lnSpc>
                <a:spcPct val="100000"/>
              </a:lnSpc>
              <a:spcBef>
                <a:spcPts val="241"/>
              </a:spcBef>
              <a:buFont typeface="Arial" panose="020B0604020202020204" pitchFamily="34" charset="0"/>
              <a:buChar char="•"/>
            </a:pPr>
            <a:endParaRPr lang="de-DE" sz="2400" b="1" strike="noStrike" spc="-1" dirty="0" smtClean="0">
              <a:solidFill>
                <a:srgbClr val="0F4980"/>
              </a:solidFill>
              <a:latin typeface="UB Scala Sans" panose="02000503050000020003" pitchFamily="2" charset="0"/>
            </a:endParaRPr>
          </a:p>
        </p:txBody>
      </p:sp>
      <p:cxnSp>
        <p:nvCxnSpPr>
          <p:cNvPr id="3" name="Gerader Verbinder 2"/>
          <p:cNvCxnSpPr/>
          <p:nvPr/>
        </p:nvCxnSpPr>
        <p:spPr>
          <a:xfrm>
            <a:off x="0" y="694362"/>
            <a:ext cx="7510794" cy="0"/>
          </a:xfrm>
          <a:prstGeom prst="line">
            <a:avLst/>
          </a:prstGeom>
          <a:ln>
            <a:solidFill>
              <a:srgbClr val="0F49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/>
          <p:cNvCxnSpPr/>
          <p:nvPr/>
        </p:nvCxnSpPr>
        <p:spPr>
          <a:xfrm>
            <a:off x="0" y="6470889"/>
            <a:ext cx="9144000" cy="0"/>
          </a:xfrm>
          <a:prstGeom prst="line">
            <a:avLst/>
          </a:prstGeom>
          <a:ln w="28575">
            <a:solidFill>
              <a:srgbClr val="0F49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/>
          <p:cNvSpPr txBox="1"/>
          <p:nvPr/>
        </p:nvSpPr>
        <p:spPr>
          <a:xfrm>
            <a:off x="586781" y="171142"/>
            <a:ext cx="6880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 smtClean="0">
                <a:solidFill>
                  <a:srgbClr val="0F4980"/>
                </a:solidFill>
                <a:latin typeface="UB Scala" panose="02000504070000020003" pitchFamily="2" charset="0"/>
              </a:rPr>
              <a:t>We</a:t>
            </a:r>
            <a:r>
              <a:rPr lang="de-DE" sz="2400" dirty="0" smtClean="0">
                <a:solidFill>
                  <a:srgbClr val="0F4980"/>
                </a:solidFill>
                <a:latin typeface="UB Scala" panose="02000504070000020003" pitchFamily="2" charset="0"/>
              </a:rPr>
              <a:t> </a:t>
            </a:r>
            <a:r>
              <a:rPr lang="de-DE" sz="2400" dirty="0" err="1" smtClean="0">
                <a:solidFill>
                  <a:srgbClr val="0F4980"/>
                </a:solidFill>
                <a:latin typeface="UB Scala" panose="02000504070000020003" pitchFamily="2" charset="0"/>
              </a:rPr>
              <a:t>are</a:t>
            </a:r>
            <a:r>
              <a:rPr lang="de-DE" sz="2400" dirty="0" smtClean="0">
                <a:solidFill>
                  <a:srgbClr val="0F4980"/>
                </a:solidFill>
                <a:latin typeface="UB Scala" panose="02000504070000020003" pitchFamily="2" charset="0"/>
              </a:rPr>
              <a:t> </a:t>
            </a:r>
            <a:r>
              <a:rPr lang="de-DE" sz="2400" dirty="0" err="1" smtClean="0">
                <a:solidFill>
                  <a:srgbClr val="0F4980"/>
                </a:solidFill>
                <a:latin typeface="UB Scala" panose="02000504070000020003" pitchFamily="2" charset="0"/>
              </a:rPr>
              <a:t>award-winning</a:t>
            </a:r>
            <a:r>
              <a:rPr lang="de-DE" sz="2400" dirty="0" smtClean="0">
                <a:solidFill>
                  <a:srgbClr val="0F4980"/>
                </a:solidFill>
                <a:latin typeface="UB Scala" panose="02000504070000020003" pitchFamily="2" charset="0"/>
              </a:rPr>
              <a:t>!</a:t>
            </a:r>
            <a:endParaRPr lang="de-DE" sz="2400" dirty="0">
              <a:solidFill>
                <a:srgbClr val="0F4980"/>
              </a:solidFill>
              <a:latin typeface="UB Scala" panose="02000504070000020003" pitchFamily="2" charset="0"/>
            </a:endParaRPr>
          </a:p>
        </p:txBody>
      </p:sp>
      <p:pic>
        <p:nvPicPr>
          <p:cNvPr id="9" name="Grafik 8"/>
          <p:cNvPicPr/>
          <p:nvPr/>
        </p:nvPicPr>
        <p:blipFill>
          <a:blip r:embed="rId3"/>
          <a:stretch/>
        </p:blipFill>
        <p:spPr>
          <a:xfrm>
            <a:off x="1840794" y="1022846"/>
            <a:ext cx="5317200" cy="51195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042200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2"/>
          <p:cNvSpPr/>
          <p:nvPr/>
        </p:nvSpPr>
        <p:spPr>
          <a:xfrm>
            <a:off x="645840" y="1422943"/>
            <a:ext cx="7850160" cy="497378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241"/>
              </a:spcBef>
            </a:pPr>
            <a:endParaRPr lang="de-DE" sz="4000" b="1" spc="-1" dirty="0" smtClean="0">
              <a:solidFill>
                <a:srgbClr val="0F4980"/>
              </a:solidFill>
              <a:latin typeface="UB Scala Sans" panose="02000503050000020003" pitchFamily="2" charset="0"/>
            </a:endParaRPr>
          </a:p>
          <a:p>
            <a:pPr algn="ctr">
              <a:lnSpc>
                <a:spcPct val="100000"/>
              </a:lnSpc>
              <a:spcBef>
                <a:spcPts val="241"/>
              </a:spcBef>
            </a:pPr>
            <a:r>
              <a:rPr lang="de-DE" sz="4000" b="1" spc="-1" dirty="0" err="1" smtClean="0">
                <a:solidFill>
                  <a:srgbClr val="0F4980"/>
                </a:solidFill>
                <a:latin typeface="UB Scala Sans" panose="02000503050000020003" pitchFamily="2" charset="0"/>
              </a:rPr>
              <a:t>We</a:t>
            </a:r>
            <a:r>
              <a:rPr lang="de-DE" sz="4000" b="1" spc="-1" dirty="0" smtClean="0">
                <a:solidFill>
                  <a:srgbClr val="0F4980"/>
                </a:solidFill>
                <a:latin typeface="UB Scala Sans" panose="02000503050000020003" pitchFamily="2" charset="0"/>
              </a:rPr>
              <a:t> </a:t>
            </a:r>
            <a:r>
              <a:rPr lang="de-DE" sz="4000" b="1" spc="-1" dirty="0" err="1" smtClean="0">
                <a:solidFill>
                  <a:srgbClr val="0F4980"/>
                </a:solidFill>
                <a:latin typeface="UB Scala Sans" panose="02000503050000020003" pitchFamily="2" charset="0"/>
              </a:rPr>
              <a:t>wish</a:t>
            </a:r>
            <a:r>
              <a:rPr lang="de-DE" sz="4000" b="1" spc="-1" dirty="0" smtClean="0">
                <a:solidFill>
                  <a:srgbClr val="0F4980"/>
                </a:solidFill>
                <a:latin typeface="UB Scala Sans" panose="02000503050000020003" pitchFamily="2" charset="0"/>
              </a:rPr>
              <a:t> </a:t>
            </a:r>
            <a:r>
              <a:rPr lang="de-DE" sz="4000" b="1" spc="-1" dirty="0" err="1" smtClean="0">
                <a:solidFill>
                  <a:srgbClr val="0F4980"/>
                </a:solidFill>
                <a:latin typeface="UB Scala Sans" panose="02000503050000020003" pitchFamily="2" charset="0"/>
              </a:rPr>
              <a:t>you</a:t>
            </a:r>
            <a:r>
              <a:rPr lang="de-DE" sz="4000" b="1" spc="-1" dirty="0" smtClean="0">
                <a:solidFill>
                  <a:srgbClr val="0F4980"/>
                </a:solidFill>
                <a:latin typeface="UB Scala Sans" panose="02000503050000020003" pitchFamily="2" charset="0"/>
              </a:rPr>
              <a:t> a</a:t>
            </a:r>
          </a:p>
          <a:p>
            <a:pPr algn="ctr">
              <a:spcBef>
                <a:spcPts val="241"/>
              </a:spcBef>
            </a:pPr>
            <a:r>
              <a:rPr lang="de-DE" sz="4800" b="1" dirty="0" smtClean="0">
                <a:solidFill>
                  <a:srgbClr val="0589C9"/>
                </a:solidFill>
                <a:latin typeface="UB Scala Sans" panose="02000503050000020003" pitchFamily="2" charset="0"/>
              </a:rPr>
              <a:t>G</a:t>
            </a:r>
            <a:r>
              <a:rPr lang="de-DE" sz="4800" b="1" dirty="0" smtClean="0">
                <a:solidFill>
                  <a:srgbClr val="FF9F0A"/>
                </a:solidFill>
                <a:latin typeface="UB Scala Sans" panose="02000503050000020003" pitchFamily="2" charset="0"/>
              </a:rPr>
              <a:t>O</a:t>
            </a:r>
            <a:r>
              <a:rPr lang="de-DE" sz="4800" b="1" dirty="0" smtClean="0">
                <a:solidFill>
                  <a:srgbClr val="FB94C9"/>
                </a:solidFill>
                <a:latin typeface="UB Scala Sans" panose="02000503050000020003" pitchFamily="2" charset="0"/>
              </a:rPr>
              <a:t>O</a:t>
            </a:r>
            <a:r>
              <a:rPr lang="de-DE" sz="4800" b="1" dirty="0" smtClean="0">
                <a:solidFill>
                  <a:srgbClr val="D3E419"/>
                </a:solidFill>
                <a:latin typeface="UB Scala Sans" panose="02000503050000020003" pitchFamily="2" charset="0"/>
              </a:rPr>
              <a:t>D </a:t>
            </a:r>
            <a:r>
              <a:rPr lang="de-DE" sz="4800" b="1" dirty="0" smtClean="0">
                <a:solidFill>
                  <a:srgbClr val="A0E2F0"/>
                </a:solidFill>
                <a:latin typeface="UB Scala Sans" panose="02000503050000020003" pitchFamily="2" charset="0"/>
              </a:rPr>
              <a:t>S</a:t>
            </a:r>
            <a:r>
              <a:rPr lang="de-DE" sz="4800" b="1" dirty="0" smtClean="0">
                <a:solidFill>
                  <a:srgbClr val="ED008B"/>
                </a:solidFill>
                <a:latin typeface="UB Scala Sans" panose="02000503050000020003" pitchFamily="2" charset="0"/>
              </a:rPr>
              <a:t>T</a:t>
            </a:r>
            <a:r>
              <a:rPr lang="de-DE" sz="4800" b="1" dirty="0" smtClean="0">
                <a:solidFill>
                  <a:srgbClr val="FFDD00"/>
                </a:solidFill>
                <a:latin typeface="UB Scala Sans" panose="02000503050000020003" pitchFamily="2" charset="0"/>
              </a:rPr>
              <a:t>A</a:t>
            </a:r>
            <a:r>
              <a:rPr lang="de-DE" sz="4800" b="1" dirty="0" smtClean="0">
                <a:solidFill>
                  <a:srgbClr val="3BBAA7"/>
                </a:solidFill>
                <a:latin typeface="UB Scala Sans" panose="02000503050000020003" pitchFamily="2" charset="0"/>
              </a:rPr>
              <a:t>R</a:t>
            </a:r>
            <a:r>
              <a:rPr lang="de-DE" sz="4800" b="1" dirty="0" smtClean="0">
                <a:solidFill>
                  <a:srgbClr val="00B0F0"/>
                </a:solidFill>
                <a:latin typeface="UB Scala Sans" panose="02000503050000020003" pitchFamily="2" charset="0"/>
              </a:rPr>
              <a:t>T</a:t>
            </a:r>
            <a:endParaRPr lang="de-DE" sz="4800" b="1" dirty="0" smtClean="0">
              <a:solidFill>
                <a:srgbClr val="ED030C"/>
              </a:solidFill>
              <a:latin typeface="UB Scala Sans" panose="02000503050000020003" pitchFamily="2" charset="0"/>
            </a:endParaRPr>
          </a:p>
          <a:p>
            <a:pPr algn="ctr">
              <a:lnSpc>
                <a:spcPct val="100000"/>
              </a:lnSpc>
              <a:spcBef>
                <a:spcPts val="241"/>
              </a:spcBef>
            </a:pPr>
            <a:r>
              <a:rPr lang="de-DE" sz="4000" b="1" spc="-1" dirty="0" err="1" smtClean="0">
                <a:solidFill>
                  <a:srgbClr val="0F4980"/>
                </a:solidFill>
                <a:latin typeface="UB Scala Sans" panose="02000503050000020003" pitchFamily="2" charset="0"/>
              </a:rPr>
              <a:t>to</a:t>
            </a:r>
            <a:r>
              <a:rPr lang="de-DE" sz="4000" b="1" spc="-1" dirty="0" smtClean="0">
                <a:solidFill>
                  <a:srgbClr val="0F4980"/>
                </a:solidFill>
                <a:latin typeface="UB Scala Sans" panose="02000503050000020003" pitchFamily="2" charset="0"/>
              </a:rPr>
              <a:t> </a:t>
            </a:r>
            <a:r>
              <a:rPr lang="de-DE" sz="4000" b="1" spc="-1" dirty="0" err="1" smtClean="0">
                <a:solidFill>
                  <a:srgbClr val="0F4980"/>
                </a:solidFill>
                <a:latin typeface="UB Scala Sans" panose="02000503050000020003" pitchFamily="2" charset="0"/>
              </a:rPr>
              <a:t>your</a:t>
            </a:r>
            <a:r>
              <a:rPr lang="de-DE" sz="4000" b="1" spc="-1" dirty="0" smtClean="0">
                <a:solidFill>
                  <a:srgbClr val="0F4980"/>
                </a:solidFill>
                <a:latin typeface="UB Scala Sans" panose="02000503050000020003" pitchFamily="2" charset="0"/>
              </a:rPr>
              <a:t> </a:t>
            </a:r>
            <a:r>
              <a:rPr lang="de-DE" sz="4000" b="1" spc="-1" dirty="0" err="1" smtClean="0">
                <a:solidFill>
                  <a:srgbClr val="0F4980"/>
                </a:solidFill>
                <a:latin typeface="UB Scala Sans" panose="02000503050000020003" pitchFamily="2" charset="0"/>
              </a:rPr>
              <a:t>studies</a:t>
            </a:r>
            <a:r>
              <a:rPr lang="de-DE" sz="4000" b="1" spc="-1" dirty="0" smtClean="0">
                <a:solidFill>
                  <a:srgbClr val="0F4980"/>
                </a:solidFill>
                <a:latin typeface="UB Scala Sans" panose="02000503050000020003" pitchFamily="2" charset="0"/>
              </a:rPr>
              <a:t>! </a:t>
            </a:r>
            <a:endParaRPr lang="de-DE" sz="4000" b="1" strike="noStrike" spc="-1" dirty="0" smtClean="0">
              <a:solidFill>
                <a:srgbClr val="0F4980"/>
              </a:solidFill>
              <a:latin typeface="UB Scala Sans" panose="02000503050000020003" pitchFamily="2" charset="0"/>
            </a:endParaRPr>
          </a:p>
        </p:txBody>
      </p:sp>
      <p:cxnSp>
        <p:nvCxnSpPr>
          <p:cNvPr id="3" name="Gerader Verbinder 2"/>
          <p:cNvCxnSpPr/>
          <p:nvPr/>
        </p:nvCxnSpPr>
        <p:spPr>
          <a:xfrm>
            <a:off x="0" y="694362"/>
            <a:ext cx="7510794" cy="0"/>
          </a:xfrm>
          <a:prstGeom prst="line">
            <a:avLst/>
          </a:prstGeom>
          <a:ln>
            <a:solidFill>
              <a:srgbClr val="0F49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/>
          <p:cNvCxnSpPr/>
          <p:nvPr/>
        </p:nvCxnSpPr>
        <p:spPr>
          <a:xfrm>
            <a:off x="0" y="6470889"/>
            <a:ext cx="9144000" cy="0"/>
          </a:xfrm>
          <a:prstGeom prst="line">
            <a:avLst/>
          </a:prstGeom>
          <a:ln w="28575">
            <a:solidFill>
              <a:srgbClr val="0F49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8" name="Picture 10" descr="Richtung, gps, Lage, Karte, Karten, Navigations - , pin Symbo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775" y="5323601"/>
            <a:ext cx="488601" cy="48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Email Symbo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939" y="5310197"/>
            <a:ext cx="509444" cy="50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Website, Welt, global Symbo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620" y="5331040"/>
            <a:ext cx="488601" cy="48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instagram, f, social network Symbo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870" y="5386632"/>
            <a:ext cx="377416" cy="37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85193"/>
              </p:ext>
            </p:extLst>
          </p:nvPr>
        </p:nvGraphicFramePr>
        <p:xfrm>
          <a:off x="166804" y="5804544"/>
          <a:ext cx="8808232" cy="42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79352">
                  <a:extLst>
                    <a:ext uri="{9D8B030D-6E8A-4147-A177-3AD203B41FA5}">
                      <a16:colId xmlns:a16="http://schemas.microsoft.com/office/drawing/2014/main" val="2978785698"/>
                    </a:ext>
                  </a:extLst>
                </a:gridCol>
                <a:gridCol w="2624764">
                  <a:extLst>
                    <a:ext uri="{9D8B030D-6E8A-4147-A177-3AD203B41FA5}">
                      <a16:colId xmlns:a16="http://schemas.microsoft.com/office/drawing/2014/main" val="1638192318"/>
                    </a:ext>
                  </a:extLst>
                </a:gridCol>
                <a:gridCol w="2330824">
                  <a:extLst>
                    <a:ext uri="{9D8B030D-6E8A-4147-A177-3AD203B41FA5}">
                      <a16:colId xmlns:a16="http://schemas.microsoft.com/office/drawing/2014/main" val="3921697556"/>
                    </a:ext>
                  </a:extLst>
                </a:gridCol>
                <a:gridCol w="2073292">
                  <a:extLst>
                    <a:ext uri="{9D8B030D-6E8A-4147-A177-3AD203B41FA5}">
                      <a16:colId xmlns:a16="http://schemas.microsoft.com/office/drawing/2014/main" val="4883967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100" b="0" strike="noStrike" spc="-1" dirty="0" smtClean="0">
                          <a:solidFill>
                            <a:schemeClr val="tx1"/>
                          </a:solidFill>
                          <a:latin typeface="UB Scala Sans" panose="02000503050000020003" pitchFamily="2" charset="0"/>
                        </a:rPr>
                        <a:t>WE5/02.112</a:t>
                      </a:r>
                      <a:endParaRPr lang="de-DE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 smtClean="0">
                          <a:latin typeface="UB Scala Sans" panose="02000503050000020003" pitchFamily="2" charset="0"/>
                          <a:hlinkClick r:id="rId7"/>
                        </a:rPr>
                        <a:t>ref-gbwiss.wiai@uni-bamberg.de</a:t>
                      </a:r>
                      <a:endParaRPr lang="de-DE" sz="1100" dirty="0" smtClean="0">
                        <a:latin typeface="UB Scala Sans" panose="02000503050000020003" pitchFamily="2" charset="0"/>
                      </a:endParaRPr>
                    </a:p>
                    <a:p>
                      <a:pPr algn="ctr"/>
                      <a:r>
                        <a:rPr lang="de-DE" sz="1100" dirty="0" smtClean="0">
                          <a:latin typeface="UB Scala Sans" panose="02000503050000020003" pitchFamily="2" charset="0"/>
                          <a:hlinkClick r:id="rId8"/>
                        </a:rPr>
                        <a:t>wiai.gbwiss@uni-bamberg.de</a:t>
                      </a:r>
                      <a:r>
                        <a:rPr lang="de-DE" sz="1100" dirty="0" smtClean="0">
                          <a:latin typeface="UB Scala Sans" panose="02000503050000020003" pitchFamily="2" charset="0"/>
                        </a:rPr>
                        <a:t> </a:t>
                      </a:r>
                      <a:endParaRPr lang="de-DE" sz="1100" dirty="0">
                        <a:latin typeface="UB Scala Sans" panose="02000503050000020003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1"/>
                        </a:spcBef>
                      </a:pPr>
                      <a:r>
                        <a:rPr lang="de-DE" sz="1100" u="sng" spc="-1" dirty="0" smtClean="0">
                          <a:solidFill>
                            <a:srgbClr val="7D7E7F"/>
                          </a:solidFill>
                          <a:latin typeface="UB Scala Sans" panose="02000503050000020003" pitchFamily="2" charset="0"/>
                          <a:hlinkClick r:id="rId9"/>
                        </a:rPr>
                        <a:t>https://www.uni-bamberg.de/wiai/gbwiss</a:t>
                      </a:r>
                      <a:endParaRPr lang="de-DE" sz="1100" b="0" strike="noStrike" spc="-1" dirty="0" smtClean="0">
                        <a:solidFill>
                          <a:srgbClr val="7D7E7F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u="none" dirty="0" err="1" smtClean="0">
                          <a:solidFill>
                            <a:schemeClr val="tx1"/>
                          </a:solidFill>
                          <a:latin typeface="UB Scala Sans" panose="02000503050000020003" pitchFamily="2" charset="0"/>
                        </a:rPr>
                        <a:t>gleichstellungsbuero_wiai</a:t>
                      </a:r>
                      <a:endParaRPr lang="de-DE" sz="1100" u="none" dirty="0">
                        <a:solidFill>
                          <a:schemeClr val="tx1"/>
                        </a:solidFill>
                        <a:latin typeface="UB Scala Sans" panose="0200050305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747925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726799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Benutzerdefiniert 3">
      <a:dk1>
        <a:sysClr val="windowText" lastClr="000000"/>
      </a:dk1>
      <a:lt1>
        <a:sysClr val="window" lastClr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70C0"/>
      </a:hlink>
      <a:folHlink>
        <a:srgbClr val="00B0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7F7F7F"/>
      </a:hlink>
      <a:folHlink>
        <a:srgbClr val="7F7F7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0</TotalTime>
  <Words>466</Words>
  <Application>Microsoft Office PowerPoint</Application>
  <PresentationFormat>Bildschirmpräsentation (4:3)</PresentationFormat>
  <Paragraphs>88</Paragraphs>
  <Slides>8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9" baseType="lpstr">
      <vt:lpstr>AR PL SungtiL GB</vt:lpstr>
      <vt:lpstr>Arial</vt:lpstr>
      <vt:lpstr>Century Gothic</vt:lpstr>
      <vt:lpstr>Courier New</vt:lpstr>
      <vt:lpstr>DejaVu Sans</vt:lpstr>
      <vt:lpstr>Symbol</vt:lpstr>
      <vt:lpstr>Times New Roman</vt:lpstr>
      <vt:lpstr>UB Scala</vt:lpstr>
      <vt:lpstr>UB Scala Sans</vt:lpstr>
      <vt:lpstr>Wingdings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caroline.oehlhorn@uni-bamberg.de</dc:creator>
  <dc:description/>
  <cp:lastModifiedBy>Keiderling, Anna</cp:lastModifiedBy>
  <cp:revision>1240</cp:revision>
  <cp:lastPrinted>2015-03-05T19:31:44Z</cp:lastPrinted>
  <dcterms:created xsi:type="dcterms:W3CDTF">2011-02-05T09:43:43Z</dcterms:created>
  <dcterms:modified xsi:type="dcterms:W3CDTF">2025-04-09T11:03:50Z</dcterms:modified>
  <dc:language>de-DE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Bildschirmpräsentation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6</vt:i4>
  </property>
</Properties>
</file>