
<file path=[Content_Types].xml><?xml version="1.0" encoding="utf-8"?>
<Types xmlns="http://schemas.openxmlformats.org/package/2006/content-types">
  <Default Extension="emf" ContentType="image/x-emf"/>
  <Default Extension="gif" ContentType="image/gif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theme/theme4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6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0" r:id="rId1"/>
    <p:sldMasterId id="2147483674" r:id="rId2"/>
    <p:sldMasterId id="2147483712" r:id="rId3"/>
    <p:sldMasterId id="2147483811" r:id="rId4"/>
    <p:sldMasterId id="2147483821" r:id="rId5"/>
    <p:sldMasterId id="2147483835" r:id="rId6"/>
    <p:sldMasterId id="2147483857" r:id="rId7"/>
  </p:sldMasterIdLst>
  <p:notesMasterIdLst>
    <p:notesMasterId r:id="rId18"/>
  </p:notesMasterIdLst>
  <p:sldIdLst>
    <p:sldId id="274" r:id="rId8"/>
    <p:sldId id="544" r:id="rId9"/>
    <p:sldId id="545" r:id="rId10"/>
    <p:sldId id="546" r:id="rId11"/>
    <p:sldId id="564" r:id="rId12"/>
    <p:sldId id="547" r:id="rId13"/>
    <p:sldId id="554" r:id="rId14"/>
    <p:sldId id="569" r:id="rId15"/>
    <p:sldId id="565" r:id="rId16"/>
    <p:sldId id="548" r:id="rId17"/>
  </p:sldIdLst>
  <p:sldSz cx="9144000" cy="6858000" type="screen4x3"/>
  <p:notesSz cx="7099300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 - Fachschaft" id="{C3FB9EA5-8A93-4C06-8099-22F14D11097E}">
          <p14:sldIdLst>
            <p14:sldId id="274"/>
          </p14:sldIdLst>
        </p14:section>
        <p14:section name="Fachschaft" id="{6C1081F2-2652-4436-9AB3-2C50043A5892}">
          <p14:sldIdLst>
            <p14:sldId id="544"/>
            <p14:sldId id="545"/>
            <p14:sldId id="546"/>
            <p14:sldId id="564"/>
            <p14:sldId id="547"/>
            <p14:sldId id="554"/>
            <p14:sldId id="569"/>
            <p14:sldId id="565"/>
            <p14:sldId id="54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935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85" userDrawn="1">
          <p15:clr>
            <a:srgbClr val="A4A3A4"/>
          </p15:clr>
        </p15:guide>
        <p15:guide id="5" pos="5375" userDrawn="1">
          <p15:clr>
            <a:srgbClr val="A4A3A4"/>
          </p15:clr>
        </p15:guide>
        <p15:guide id="6" orient="horz" pos="3952" userDrawn="1">
          <p15:clr>
            <a:srgbClr val="A4A3A4"/>
          </p15:clr>
        </p15:guide>
        <p15:guide id="7" pos="1088" userDrawn="1">
          <p15:clr>
            <a:srgbClr val="A4A3A4"/>
          </p15:clr>
        </p15:guide>
        <p15:guide id="9" pos="2177" userDrawn="1">
          <p15:clr>
            <a:srgbClr val="A4A3A4"/>
          </p15:clr>
        </p15:guide>
        <p15:guide id="10" orient="horz" pos="1162" userDrawn="1">
          <p15:clr>
            <a:srgbClr val="A4A3A4"/>
          </p15:clr>
        </p15:guide>
        <p15:guide id="11" orient="horz" pos="3702" userDrawn="1">
          <p15:clr>
            <a:srgbClr val="A4A3A4"/>
          </p15:clr>
        </p15:guide>
        <p15:guide id="12" orient="horz" pos="313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EDDD65"/>
    <a:srgbClr val="4563C3"/>
    <a:srgbClr val="FF9900"/>
    <a:srgbClr val="BB3217"/>
    <a:srgbClr val="00457D"/>
    <a:srgbClr val="6DD6F7"/>
    <a:srgbClr val="0FBBF1"/>
    <a:srgbClr val="7B210F"/>
    <a:srgbClr val="1377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2F066F2-554F-4153-BB71-E23A62893AEE}" v="19" dt="2025-04-13T10:14:16.0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6870" autoAdjust="0"/>
    <p:restoredTop sz="94189" autoAdjust="0"/>
  </p:normalViewPr>
  <p:slideViewPr>
    <p:cSldViewPr snapToGrid="0">
      <p:cViewPr varScale="1">
        <p:scale>
          <a:sx n="82" d="100"/>
          <a:sy n="82" d="100"/>
        </p:scale>
        <p:origin x="893" y="288"/>
      </p:cViewPr>
      <p:guideLst>
        <p:guide orient="horz" pos="935"/>
        <p:guide pos="2880"/>
        <p:guide pos="385"/>
        <p:guide pos="5375"/>
        <p:guide orient="horz" pos="3952"/>
        <p:guide pos="1088"/>
        <p:guide pos="2177"/>
        <p:guide orient="horz" pos="1162"/>
        <p:guide orient="horz" pos="3702"/>
        <p:guide orient="horz" pos="313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microsoft.com/office/2016/11/relationships/changesInfo" Target="changesInfos/changesInfo1.xml"/><Relationship Id="rId10" Type="http://schemas.openxmlformats.org/officeDocument/2006/relationships/slide" Target="slides/slide3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eresa Knoll" userId="c94cd1f0-1955-4e72-b9fc-fb7e29d27ff8" providerId="ADAL" clId="{22F066F2-554F-4153-BB71-E23A62893AEE}"/>
    <pc:docChg chg="undo redo custSel addSld delSld modSld sldOrd delMainMaster modSection">
      <pc:chgData name="Theresa Knoll" userId="c94cd1f0-1955-4e72-b9fc-fb7e29d27ff8" providerId="ADAL" clId="{22F066F2-554F-4153-BB71-E23A62893AEE}" dt="2025-04-13T10:17:03.053" v="426" actId="20577"/>
      <pc:docMkLst>
        <pc:docMk/>
      </pc:docMkLst>
      <pc:sldChg chg="add del">
        <pc:chgData name="Theresa Knoll" userId="c94cd1f0-1955-4e72-b9fc-fb7e29d27ff8" providerId="ADAL" clId="{22F066F2-554F-4153-BB71-E23A62893AEE}" dt="2025-04-13T10:14:16.041" v="383"/>
        <pc:sldMkLst>
          <pc:docMk/>
          <pc:sldMk cId="2725779261" sldId="266"/>
        </pc:sldMkLst>
      </pc:sldChg>
      <pc:sldChg chg="add del">
        <pc:chgData name="Theresa Knoll" userId="c94cd1f0-1955-4e72-b9fc-fb7e29d27ff8" providerId="ADAL" clId="{22F066F2-554F-4153-BB71-E23A62893AEE}" dt="2025-04-13T10:14:16.041" v="383"/>
        <pc:sldMkLst>
          <pc:docMk/>
          <pc:sldMk cId="2034502010" sldId="268"/>
        </pc:sldMkLst>
      </pc:sldChg>
      <pc:sldChg chg="add del">
        <pc:chgData name="Theresa Knoll" userId="c94cd1f0-1955-4e72-b9fc-fb7e29d27ff8" providerId="ADAL" clId="{22F066F2-554F-4153-BB71-E23A62893AEE}" dt="2025-04-13T10:14:16.041" v="383"/>
        <pc:sldMkLst>
          <pc:docMk/>
          <pc:sldMk cId="1043626206" sldId="269"/>
        </pc:sldMkLst>
      </pc:sldChg>
      <pc:sldChg chg="add del">
        <pc:chgData name="Theresa Knoll" userId="c94cd1f0-1955-4e72-b9fc-fb7e29d27ff8" providerId="ADAL" clId="{22F066F2-554F-4153-BB71-E23A62893AEE}" dt="2025-04-13T10:14:16.041" v="383"/>
        <pc:sldMkLst>
          <pc:docMk/>
          <pc:sldMk cId="1457267998" sldId="272"/>
        </pc:sldMkLst>
      </pc:sldChg>
      <pc:sldChg chg="modSp mod">
        <pc:chgData name="Theresa Knoll" userId="c94cd1f0-1955-4e72-b9fc-fb7e29d27ff8" providerId="ADAL" clId="{22F066F2-554F-4153-BB71-E23A62893AEE}" dt="2025-04-13T09:35:02.204" v="87" actId="2711"/>
        <pc:sldMkLst>
          <pc:docMk/>
          <pc:sldMk cId="3497282559" sldId="274"/>
        </pc:sldMkLst>
        <pc:spChg chg="mod">
          <ac:chgData name="Theresa Knoll" userId="c94cd1f0-1955-4e72-b9fc-fb7e29d27ff8" providerId="ADAL" clId="{22F066F2-554F-4153-BB71-E23A62893AEE}" dt="2025-04-13T09:34:55.875" v="86" actId="2711"/>
          <ac:spMkLst>
            <pc:docMk/>
            <pc:sldMk cId="3497282559" sldId="274"/>
            <ac:spMk id="8" creationId="{4573C34B-D5F7-47E7-A8B5-F6FB1D1EAE08}"/>
          </ac:spMkLst>
        </pc:spChg>
        <pc:spChg chg="mod">
          <ac:chgData name="Theresa Knoll" userId="c94cd1f0-1955-4e72-b9fc-fb7e29d27ff8" providerId="ADAL" clId="{22F066F2-554F-4153-BB71-E23A62893AEE}" dt="2025-04-13T09:35:02.204" v="87" actId="2711"/>
          <ac:spMkLst>
            <pc:docMk/>
            <pc:sldMk cId="3497282559" sldId="274"/>
            <ac:spMk id="10" creationId="{AE582A47-D72E-4913-A2D9-E3D207FFB010}"/>
          </ac:spMkLst>
        </pc:spChg>
        <pc:spChg chg="mod">
          <ac:chgData name="Theresa Knoll" userId="c94cd1f0-1955-4e72-b9fc-fb7e29d27ff8" providerId="ADAL" clId="{22F066F2-554F-4153-BB71-E23A62893AEE}" dt="2025-04-13T09:34:42.841" v="85" actId="2711"/>
          <ac:spMkLst>
            <pc:docMk/>
            <pc:sldMk cId="3497282559" sldId="274"/>
            <ac:spMk id="12" creationId="{74593F13-08C3-47D6-8F0E-0B08572C804D}"/>
          </ac:spMkLst>
        </pc:spChg>
      </pc:sldChg>
      <pc:sldChg chg="add del ord">
        <pc:chgData name="Theresa Knoll" userId="c94cd1f0-1955-4e72-b9fc-fb7e29d27ff8" providerId="ADAL" clId="{22F066F2-554F-4153-BB71-E23A62893AEE}" dt="2025-04-13T10:14:16.041" v="383"/>
        <pc:sldMkLst>
          <pc:docMk/>
          <pc:sldMk cId="168283348" sldId="275"/>
        </pc:sldMkLst>
      </pc:sldChg>
      <pc:sldChg chg="add del ord">
        <pc:chgData name="Theresa Knoll" userId="c94cd1f0-1955-4e72-b9fc-fb7e29d27ff8" providerId="ADAL" clId="{22F066F2-554F-4153-BB71-E23A62893AEE}" dt="2025-04-13T10:14:16.041" v="383"/>
        <pc:sldMkLst>
          <pc:docMk/>
          <pc:sldMk cId="331537038" sldId="277"/>
        </pc:sldMkLst>
      </pc:sldChg>
      <pc:sldChg chg="del">
        <pc:chgData name="Theresa Knoll" userId="c94cd1f0-1955-4e72-b9fc-fb7e29d27ff8" providerId="ADAL" clId="{22F066F2-554F-4153-BB71-E23A62893AEE}" dt="2025-04-13T10:11:55.229" v="374" actId="2696"/>
        <pc:sldMkLst>
          <pc:docMk/>
          <pc:sldMk cId="2661244320" sldId="279"/>
        </pc:sldMkLst>
      </pc:sldChg>
      <pc:sldChg chg="modSp mod">
        <pc:chgData name="Theresa Knoll" userId="c94cd1f0-1955-4e72-b9fc-fb7e29d27ff8" providerId="ADAL" clId="{22F066F2-554F-4153-BB71-E23A62893AEE}" dt="2025-04-13T10:17:03.053" v="426" actId="20577"/>
        <pc:sldMkLst>
          <pc:docMk/>
          <pc:sldMk cId="2203523918" sldId="542"/>
        </pc:sldMkLst>
        <pc:spChg chg="mod">
          <ac:chgData name="Theresa Knoll" userId="c94cd1f0-1955-4e72-b9fc-fb7e29d27ff8" providerId="ADAL" clId="{22F066F2-554F-4153-BB71-E23A62893AEE}" dt="2025-04-13T09:35:27.816" v="88" actId="2711"/>
          <ac:spMkLst>
            <pc:docMk/>
            <pc:sldMk cId="2203523918" sldId="542"/>
            <ac:spMk id="2" creationId="{ED85287E-BB40-4B81-86B1-52E393E7DE50}"/>
          </ac:spMkLst>
        </pc:spChg>
        <pc:spChg chg="mod">
          <ac:chgData name="Theresa Knoll" userId="c94cd1f0-1955-4e72-b9fc-fb7e29d27ff8" providerId="ADAL" clId="{22F066F2-554F-4153-BB71-E23A62893AEE}" dt="2025-04-13T09:35:27.816" v="88" actId="2711"/>
          <ac:spMkLst>
            <pc:docMk/>
            <pc:sldMk cId="2203523918" sldId="542"/>
            <ac:spMk id="3" creationId="{B1CAC766-6438-47D4-BF3D-ED63E523582E}"/>
          </ac:spMkLst>
        </pc:spChg>
        <pc:spChg chg="mod">
          <ac:chgData name="Theresa Knoll" userId="c94cd1f0-1955-4e72-b9fc-fb7e29d27ff8" providerId="ADAL" clId="{22F066F2-554F-4153-BB71-E23A62893AEE}" dt="2025-04-13T09:35:27.816" v="88" actId="2711"/>
          <ac:spMkLst>
            <pc:docMk/>
            <pc:sldMk cId="2203523918" sldId="542"/>
            <ac:spMk id="4" creationId="{33E5F714-99B2-40A0-9655-E87F5DA6DD62}"/>
          </ac:spMkLst>
        </pc:spChg>
        <pc:spChg chg="mod">
          <ac:chgData name="Theresa Knoll" userId="c94cd1f0-1955-4e72-b9fc-fb7e29d27ff8" providerId="ADAL" clId="{22F066F2-554F-4153-BB71-E23A62893AEE}" dt="2025-04-13T09:35:27.816" v="88" actId="2711"/>
          <ac:spMkLst>
            <pc:docMk/>
            <pc:sldMk cId="2203523918" sldId="542"/>
            <ac:spMk id="5" creationId="{CB0D0869-518F-4AEB-A26E-2B9763A184A7}"/>
          </ac:spMkLst>
        </pc:spChg>
        <pc:spChg chg="mod">
          <ac:chgData name="Theresa Knoll" userId="c94cd1f0-1955-4e72-b9fc-fb7e29d27ff8" providerId="ADAL" clId="{22F066F2-554F-4153-BB71-E23A62893AEE}" dt="2025-04-13T09:35:27.816" v="88" actId="2711"/>
          <ac:spMkLst>
            <pc:docMk/>
            <pc:sldMk cId="2203523918" sldId="542"/>
            <ac:spMk id="6" creationId="{461BD7C2-F31D-458C-8B5F-3BE0A020053E}"/>
          </ac:spMkLst>
        </pc:spChg>
        <pc:spChg chg="mod">
          <ac:chgData name="Theresa Knoll" userId="c94cd1f0-1955-4e72-b9fc-fb7e29d27ff8" providerId="ADAL" clId="{22F066F2-554F-4153-BB71-E23A62893AEE}" dt="2025-04-13T09:35:27.816" v="88" actId="2711"/>
          <ac:spMkLst>
            <pc:docMk/>
            <pc:sldMk cId="2203523918" sldId="542"/>
            <ac:spMk id="11" creationId="{89B4FC82-D300-4233-9A5B-878025E8CF02}"/>
          </ac:spMkLst>
        </pc:spChg>
        <pc:spChg chg="mod">
          <ac:chgData name="Theresa Knoll" userId="c94cd1f0-1955-4e72-b9fc-fb7e29d27ff8" providerId="ADAL" clId="{22F066F2-554F-4153-BB71-E23A62893AEE}" dt="2025-04-13T09:35:27.816" v="88" actId="2711"/>
          <ac:spMkLst>
            <pc:docMk/>
            <pc:sldMk cId="2203523918" sldId="542"/>
            <ac:spMk id="13" creationId="{77FB4B15-5E32-4202-A660-264C0CC01892}"/>
          </ac:spMkLst>
        </pc:spChg>
        <pc:spChg chg="mod">
          <ac:chgData name="Theresa Knoll" userId="c94cd1f0-1955-4e72-b9fc-fb7e29d27ff8" providerId="ADAL" clId="{22F066F2-554F-4153-BB71-E23A62893AEE}" dt="2025-04-13T10:17:03.053" v="426" actId="20577"/>
          <ac:spMkLst>
            <pc:docMk/>
            <pc:sldMk cId="2203523918" sldId="542"/>
            <ac:spMk id="17" creationId="{5C125484-FF2F-4AB2-AA2B-D7AD7AEA4509}"/>
          </ac:spMkLst>
        </pc:spChg>
        <pc:spChg chg="mod">
          <ac:chgData name="Theresa Knoll" userId="c94cd1f0-1955-4e72-b9fc-fb7e29d27ff8" providerId="ADAL" clId="{22F066F2-554F-4153-BB71-E23A62893AEE}" dt="2025-04-13T09:35:27.816" v="88" actId="2711"/>
          <ac:spMkLst>
            <pc:docMk/>
            <pc:sldMk cId="2203523918" sldId="542"/>
            <ac:spMk id="18" creationId="{6CAFC42F-E01F-4E9D-B57A-DFA4A712FE8A}"/>
          </ac:spMkLst>
        </pc:spChg>
        <pc:spChg chg="mod">
          <ac:chgData name="Theresa Knoll" userId="c94cd1f0-1955-4e72-b9fc-fb7e29d27ff8" providerId="ADAL" clId="{22F066F2-554F-4153-BB71-E23A62893AEE}" dt="2025-04-13T09:35:27.816" v="88" actId="2711"/>
          <ac:spMkLst>
            <pc:docMk/>
            <pc:sldMk cId="2203523918" sldId="542"/>
            <ac:spMk id="20" creationId="{294E4C46-A07A-96D7-66DF-DECCA524B79A}"/>
          </ac:spMkLst>
        </pc:spChg>
      </pc:sldChg>
      <pc:sldChg chg="modSp mod">
        <pc:chgData name="Theresa Knoll" userId="c94cd1f0-1955-4e72-b9fc-fb7e29d27ff8" providerId="ADAL" clId="{22F066F2-554F-4153-BB71-E23A62893AEE}" dt="2025-04-13T10:03:17.153" v="236" actId="1035"/>
        <pc:sldMkLst>
          <pc:docMk/>
          <pc:sldMk cId="2133336997" sldId="544"/>
        </pc:sldMkLst>
        <pc:spChg chg="mod">
          <ac:chgData name="Theresa Knoll" userId="c94cd1f0-1955-4e72-b9fc-fb7e29d27ff8" providerId="ADAL" clId="{22F066F2-554F-4153-BB71-E23A62893AEE}" dt="2025-04-13T09:37:59.501" v="97" actId="2711"/>
          <ac:spMkLst>
            <pc:docMk/>
            <pc:sldMk cId="2133336997" sldId="544"/>
            <ac:spMk id="2" creationId="{093C229D-6F64-43CA-9D2D-A923BA53E471}"/>
          </ac:spMkLst>
        </pc:spChg>
        <pc:spChg chg="mod">
          <ac:chgData name="Theresa Knoll" userId="c94cd1f0-1955-4e72-b9fc-fb7e29d27ff8" providerId="ADAL" clId="{22F066F2-554F-4153-BB71-E23A62893AEE}" dt="2025-04-13T09:37:59.501" v="97" actId="2711"/>
          <ac:spMkLst>
            <pc:docMk/>
            <pc:sldMk cId="2133336997" sldId="544"/>
            <ac:spMk id="3" creationId="{8E83FFBA-4243-4427-AAF2-C6EE06BB66A3}"/>
          </ac:spMkLst>
        </pc:spChg>
        <pc:spChg chg="mod">
          <ac:chgData name="Theresa Knoll" userId="c94cd1f0-1955-4e72-b9fc-fb7e29d27ff8" providerId="ADAL" clId="{22F066F2-554F-4153-BB71-E23A62893AEE}" dt="2025-04-13T09:37:59.501" v="97" actId="2711"/>
          <ac:spMkLst>
            <pc:docMk/>
            <pc:sldMk cId="2133336997" sldId="544"/>
            <ac:spMk id="5" creationId="{8E647ECA-F838-4C6F-94C4-631119CC9461}"/>
          </ac:spMkLst>
        </pc:spChg>
        <pc:spChg chg="mod">
          <ac:chgData name="Theresa Knoll" userId="c94cd1f0-1955-4e72-b9fc-fb7e29d27ff8" providerId="ADAL" clId="{22F066F2-554F-4153-BB71-E23A62893AEE}" dt="2025-04-13T09:37:59.501" v="97" actId="2711"/>
          <ac:spMkLst>
            <pc:docMk/>
            <pc:sldMk cId="2133336997" sldId="544"/>
            <ac:spMk id="9" creationId="{BA5A0CDF-6BC9-4B11-B107-E837E9BBE38A}"/>
          </ac:spMkLst>
        </pc:spChg>
        <pc:spChg chg="mod">
          <ac:chgData name="Theresa Knoll" userId="c94cd1f0-1955-4e72-b9fc-fb7e29d27ff8" providerId="ADAL" clId="{22F066F2-554F-4153-BB71-E23A62893AEE}" dt="2025-04-13T09:37:59.501" v="97" actId="2711"/>
          <ac:spMkLst>
            <pc:docMk/>
            <pc:sldMk cId="2133336997" sldId="544"/>
            <ac:spMk id="10" creationId="{B1242C36-4E32-4D29-A118-B36AAE38EC0F}"/>
          </ac:spMkLst>
        </pc:spChg>
        <pc:spChg chg="mod">
          <ac:chgData name="Theresa Knoll" userId="c94cd1f0-1955-4e72-b9fc-fb7e29d27ff8" providerId="ADAL" clId="{22F066F2-554F-4153-BB71-E23A62893AEE}" dt="2025-04-13T09:37:59.501" v="97" actId="2711"/>
          <ac:spMkLst>
            <pc:docMk/>
            <pc:sldMk cId="2133336997" sldId="544"/>
            <ac:spMk id="12" creationId="{2185AE2B-B155-48AD-8C95-F32054045D6F}"/>
          </ac:spMkLst>
        </pc:spChg>
        <pc:spChg chg="mod">
          <ac:chgData name="Theresa Knoll" userId="c94cd1f0-1955-4e72-b9fc-fb7e29d27ff8" providerId="ADAL" clId="{22F066F2-554F-4153-BB71-E23A62893AEE}" dt="2025-04-13T09:37:59.501" v="97" actId="2711"/>
          <ac:spMkLst>
            <pc:docMk/>
            <pc:sldMk cId="2133336997" sldId="544"/>
            <ac:spMk id="18" creationId="{24619810-327B-4C7E-B984-D28AB344F2F5}"/>
          </ac:spMkLst>
        </pc:spChg>
        <pc:spChg chg="mod">
          <ac:chgData name="Theresa Knoll" userId="c94cd1f0-1955-4e72-b9fc-fb7e29d27ff8" providerId="ADAL" clId="{22F066F2-554F-4153-BB71-E23A62893AEE}" dt="2025-04-13T09:37:59.501" v="97" actId="2711"/>
          <ac:spMkLst>
            <pc:docMk/>
            <pc:sldMk cId="2133336997" sldId="544"/>
            <ac:spMk id="20" creationId="{B23ABB1F-8D31-4E80-82FE-A6E67DFEB679}"/>
          </ac:spMkLst>
        </pc:spChg>
        <pc:spChg chg="mod">
          <ac:chgData name="Theresa Knoll" userId="c94cd1f0-1955-4e72-b9fc-fb7e29d27ff8" providerId="ADAL" clId="{22F066F2-554F-4153-BB71-E23A62893AEE}" dt="2025-04-13T09:37:59.501" v="97" actId="2711"/>
          <ac:spMkLst>
            <pc:docMk/>
            <pc:sldMk cId="2133336997" sldId="544"/>
            <ac:spMk id="22" creationId="{6D9BBAD3-D034-4F03-B9C2-5AD913DE8B42}"/>
          </ac:spMkLst>
        </pc:spChg>
        <pc:spChg chg="mod">
          <ac:chgData name="Theresa Knoll" userId="c94cd1f0-1955-4e72-b9fc-fb7e29d27ff8" providerId="ADAL" clId="{22F066F2-554F-4153-BB71-E23A62893AEE}" dt="2025-04-13T10:03:17.153" v="236" actId="1035"/>
          <ac:spMkLst>
            <pc:docMk/>
            <pc:sldMk cId="2133336997" sldId="544"/>
            <ac:spMk id="25" creationId="{654559E5-0E1E-57C4-2D19-8865E9F24C17}"/>
          </ac:spMkLst>
        </pc:spChg>
      </pc:sldChg>
      <pc:sldChg chg="modSp mod">
        <pc:chgData name="Theresa Knoll" userId="c94cd1f0-1955-4e72-b9fc-fb7e29d27ff8" providerId="ADAL" clId="{22F066F2-554F-4153-BB71-E23A62893AEE}" dt="2025-04-13T10:03:22.498" v="237"/>
        <pc:sldMkLst>
          <pc:docMk/>
          <pc:sldMk cId="2055660181" sldId="545"/>
        </pc:sldMkLst>
        <pc:spChg chg="mod">
          <ac:chgData name="Theresa Knoll" userId="c94cd1f0-1955-4e72-b9fc-fb7e29d27ff8" providerId="ADAL" clId="{22F066F2-554F-4153-BB71-E23A62893AEE}" dt="2025-04-13T09:37:48.402" v="96" actId="2711"/>
          <ac:spMkLst>
            <pc:docMk/>
            <pc:sldMk cId="2055660181" sldId="545"/>
            <ac:spMk id="3" creationId="{1DB31384-A218-46FB-9A52-1FC60004EE2E}"/>
          </ac:spMkLst>
        </pc:spChg>
        <pc:spChg chg="mod">
          <ac:chgData name="Theresa Knoll" userId="c94cd1f0-1955-4e72-b9fc-fb7e29d27ff8" providerId="ADAL" clId="{22F066F2-554F-4153-BB71-E23A62893AEE}" dt="2025-04-13T09:37:48.402" v="96" actId="2711"/>
          <ac:spMkLst>
            <pc:docMk/>
            <pc:sldMk cId="2055660181" sldId="545"/>
            <ac:spMk id="4" creationId="{D0975617-A161-4B09-911D-F184830DF811}"/>
          </ac:spMkLst>
        </pc:spChg>
        <pc:spChg chg="mod">
          <ac:chgData name="Theresa Knoll" userId="c94cd1f0-1955-4e72-b9fc-fb7e29d27ff8" providerId="ADAL" clId="{22F066F2-554F-4153-BB71-E23A62893AEE}" dt="2025-04-13T10:03:22.498" v="237"/>
          <ac:spMkLst>
            <pc:docMk/>
            <pc:sldMk cId="2055660181" sldId="545"/>
            <ac:spMk id="6" creationId="{EB7666A0-5791-9F97-E4DB-47B802DB3D71}"/>
          </ac:spMkLst>
        </pc:spChg>
        <pc:spChg chg="mod">
          <ac:chgData name="Theresa Knoll" userId="c94cd1f0-1955-4e72-b9fc-fb7e29d27ff8" providerId="ADAL" clId="{22F066F2-554F-4153-BB71-E23A62893AEE}" dt="2025-04-13T09:37:48.402" v="96" actId="2711"/>
          <ac:spMkLst>
            <pc:docMk/>
            <pc:sldMk cId="2055660181" sldId="545"/>
            <ac:spMk id="11" creationId="{EFD862C8-065B-4792-A469-5E5D70BDC0AD}"/>
          </ac:spMkLst>
        </pc:spChg>
        <pc:spChg chg="mod">
          <ac:chgData name="Theresa Knoll" userId="c94cd1f0-1955-4e72-b9fc-fb7e29d27ff8" providerId="ADAL" clId="{22F066F2-554F-4153-BB71-E23A62893AEE}" dt="2025-04-13T09:37:48.402" v="96" actId="2711"/>
          <ac:spMkLst>
            <pc:docMk/>
            <pc:sldMk cId="2055660181" sldId="545"/>
            <ac:spMk id="13" creationId="{DB7B3BED-9FE5-414F-A6CB-0A78F5DEAFE6}"/>
          </ac:spMkLst>
        </pc:spChg>
        <pc:spChg chg="mod">
          <ac:chgData name="Theresa Knoll" userId="c94cd1f0-1955-4e72-b9fc-fb7e29d27ff8" providerId="ADAL" clId="{22F066F2-554F-4153-BB71-E23A62893AEE}" dt="2025-04-13T09:37:48.402" v="96" actId="2711"/>
          <ac:spMkLst>
            <pc:docMk/>
            <pc:sldMk cId="2055660181" sldId="545"/>
            <ac:spMk id="15" creationId="{164D6DFD-078E-42AD-83C4-0027BB7BFE7A}"/>
          </ac:spMkLst>
        </pc:spChg>
        <pc:spChg chg="mod">
          <ac:chgData name="Theresa Knoll" userId="c94cd1f0-1955-4e72-b9fc-fb7e29d27ff8" providerId="ADAL" clId="{22F066F2-554F-4153-BB71-E23A62893AEE}" dt="2025-04-13T09:38:45.849" v="99" actId="20577"/>
          <ac:spMkLst>
            <pc:docMk/>
            <pc:sldMk cId="2055660181" sldId="545"/>
            <ac:spMk id="17" creationId="{D22F6BC7-D575-4DF0-B0A7-79DE1A556986}"/>
          </ac:spMkLst>
        </pc:spChg>
        <pc:spChg chg="mod">
          <ac:chgData name="Theresa Knoll" userId="c94cd1f0-1955-4e72-b9fc-fb7e29d27ff8" providerId="ADAL" clId="{22F066F2-554F-4153-BB71-E23A62893AEE}" dt="2025-04-13T09:37:48.402" v="96" actId="2711"/>
          <ac:spMkLst>
            <pc:docMk/>
            <pc:sldMk cId="2055660181" sldId="545"/>
            <ac:spMk id="18" creationId="{956541F3-80D3-4633-A526-6E4FDE14F656}"/>
          </ac:spMkLst>
        </pc:spChg>
        <pc:spChg chg="mod">
          <ac:chgData name="Theresa Knoll" userId="c94cd1f0-1955-4e72-b9fc-fb7e29d27ff8" providerId="ADAL" clId="{22F066F2-554F-4153-BB71-E23A62893AEE}" dt="2025-04-13T09:37:48.402" v="96" actId="2711"/>
          <ac:spMkLst>
            <pc:docMk/>
            <pc:sldMk cId="2055660181" sldId="545"/>
            <ac:spMk id="19" creationId="{D859774A-F322-40D3-88F3-7FE7ED73D2A7}"/>
          </ac:spMkLst>
        </pc:spChg>
        <pc:spChg chg="mod">
          <ac:chgData name="Theresa Knoll" userId="c94cd1f0-1955-4e72-b9fc-fb7e29d27ff8" providerId="ADAL" clId="{22F066F2-554F-4153-BB71-E23A62893AEE}" dt="2025-04-13T09:37:48.402" v="96" actId="2711"/>
          <ac:spMkLst>
            <pc:docMk/>
            <pc:sldMk cId="2055660181" sldId="545"/>
            <ac:spMk id="21" creationId="{C6D72BC1-0C6D-40D2-B61E-06760362EBE7}"/>
          </ac:spMkLst>
        </pc:spChg>
      </pc:sldChg>
      <pc:sldChg chg="modSp mod">
        <pc:chgData name="Theresa Knoll" userId="c94cd1f0-1955-4e72-b9fc-fb7e29d27ff8" providerId="ADAL" clId="{22F066F2-554F-4153-BB71-E23A62893AEE}" dt="2025-04-13T09:42:35.320" v="133" actId="20577"/>
        <pc:sldMkLst>
          <pc:docMk/>
          <pc:sldMk cId="2067880557" sldId="546"/>
        </pc:sldMkLst>
        <pc:spChg chg="mod">
          <ac:chgData name="Theresa Knoll" userId="c94cd1f0-1955-4e72-b9fc-fb7e29d27ff8" providerId="ADAL" clId="{22F066F2-554F-4153-BB71-E23A62893AEE}" dt="2025-04-13T09:37:26.514" v="94" actId="2711"/>
          <ac:spMkLst>
            <pc:docMk/>
            <pc:sldMk cId="2067880557" sldId="546"/>
            <ac:spMk id="3" creationId="{62BDF10C-65AD-4A9A-B41B-90C24F7277EC}"/>
          </ac:spMkLst>
        </pc:spChg>
        <pc:spChg chg="mod">
          <ac:chgData name="Theresa Knoll" userId="c94cd1f0-1955-4e72-b9fc-fb7e29d27ff8" providerId="ADAL" clId="{22F066F2-554F-4153-BB71-E23A62893AEE}" dt="2025-04-13T09:37:26.514" v="94" actId="2711"/>
          <ac:spMkLst>
            <pc:docMk/>
            <pc:sldMk cId="2067880557" sldId="546"/>
            <ac:spMk id="5" creationId="{BBEA3463-F9F5-4DDD-B75C-64EE64DAD2D1}"/>
          </ac:spMkLst>
        </pc:spChg>
        <pc:spChg chg="mod">
          <ac:chgData name="Theresa Knoll" userId="c94cd1f0-1955-4e72-b9fc-fb7e29d27ff8" providerId="ADAL" clId="{22F066F2-554F-4153-BB71-E23A62893AEE}" dt="2025-04-13T09:37:26.514" v="94" actId="2711"/>
          <ac:spMkLst>
            <pc:docMk/>
            <pc:sldMk cId="2067880557" sldId="546"/>
            <ac:spMk id="6" creationId="{0641F160-3407-7579-E296-C0DEBE5D21EA}"/>
          </ac:spMkLst>
        </pc:spChg>
        <pc:spChg chg="mod">
          <ac:chgData name="Theresa Knoll" userId="c94cd1f0-1955-4e72-b9fc-fb7e29d27ff8" providerId="ADAL" clId="{22F066F2-554F-4153-BB71-E23A62893AEE}" dt="2025-04-13T09:37:26.514" v="94" actId="2711"/>
          <ac:spMkLst>
            <pc:docMk/>
            <pc:sldMk cId="2067880557" sldId="546"/>
            <ac:spMk id="13" creationId="{CA368FD7-090A-4C96-82F1-AFD5A909D5A7}"/>
          </ac:spMkLst>
        </pc:spChg>
        <pc:spChg chg="mod">
          <ac:chgData name="Theresa Knoll" userId="c94cd1f0-1955-4e72-b9fc-fb7e29d27ff8" providerId="ADAL" clId="{22F066F2-554F-4153-BB71-E23A62893AEE}" dt="2025-04-13T09:37:26.514" v="94" actId="2711"/>
          <ac:spMkLst>
            <pc:docMk/>
            <pc:sldMk cId="2067880557" sldId="546"/>
            <ac:spMk id="15" creationId="{958671CD-6CDE-49AE-A84F-846DFBBE5C12}"/>
          </ac:spMkLst>
        </pc:spChg>
        <pc:spChg chg="mod">
          <ac:chgData name="Theresa Knoll" userId="c94cd1f0-1955-4e72-b9fc-fb7e29d27ff8" providerId="ADAL" clId="{22F066F2-554F-4153-BB71-E23A62893AEE}" dt="2025-04-13T09:42:35.320" v="133" actId="20577"/>
          <ac:spMkLst>
            <pc:docMk/>
            <pc:sldMk cId="2067880557" sldId="546"/>
            <ac:spMk id="17" creationId="{57B62E7E-97CA-4566-B393-CC1263CD44C9}"/>
          </ac:spMkLst>
        </pc:spChg>
        <pc:spChg chg="mod">
          <ac:chgData name="Theresa Knoll" userId="c94cd1f0-1955-4e72-b9fc-fb7e29d27ff8" providerId="ADAL" clId="{22F066F2-554F-4153-BB71-E23A62893AEE}" dt="2025-04-13T09:37:26.514" v="94" actId="2711"/>
          <ac:spMkLst>
            <pc:docMk/>
            <pc:sldMk cId="2067880557" sldId="546"/>
            <ac:spMk id="18" creationId="{3C7C8B4E-2625-4F82-B5F4-F2E497CF2D58}"/>
          </ac:spMkLst>
        </pc:spChg>
        <pc:spChg chg="mod">
          <ac:chgData name="Theresa Knoll" userId="c94cd1f0-1955-4e72-b9fc-fb7e29d27ff8" providerId="ADAL" clId="{22F066F2-554F-4153-BB71-E23A62893AEE}" dt="2025-04-13T09:37:32.599" v="95" actId="14100"/>
          <ac:spMkLst>
            <pc:docMk/>
            <pc:sldMk cId="2067880557" sldId="546"/>
            <ac:spMk id="19" creationId="{4F23B7E9-7752-42F0-9359-A6111AFF1A9E}"/>
          </ac:spMkLst>
        </pc:spChg>
        <pc:spChg chg="mod">
          <ac:chgData name="Theresa Knoll" userId="c94cd1f0-1955-4e72-b9fc-fb7e29d27ff8" providerId="ADAL" clId="{22F066F2-554F-4153-BB71-E23A62893AEE}" dt="2025-04-13T09:37:26.514" v="94" actId="2711"/>
          <ac:spMkLst>
            <pc:docMk/>
            <pc:sldMk cId="2067880557" sldId="546"/>
            <ac:spMk id="21" creationId="{CB58A622-9314-48E0-864D-5A7862DE8268}"/>
          </ac:spMkLst>
        </pc:spChg>
        <pc:spChg chg="mod">
          <ac:chgData name="Theresa Knoll" userId="c94cd1f0-1955-4e72-b9fc-fb7e29d27ff8" providerId="ADAL" clId="{22F066F2-554F-4153-BB71-E23A62893AEE}" dt="2025-04-13T09:37:26.514" v="94" actId="2711"/>
          <ac:spMkLst>
            <pc:docMk/>
            <pc:sldMk cId="2067880557" sldId="546"/>
            <ac:spMk id="28" creationId="{859EA9A7-89F1-4322-89DF-D8164F2F4484}"/>
          </ac:spMkLst>
        </pc:spChg>
      </pc:sldChg>
      <pc:sldChg chg="modSp mod">
        <pc:chgData name="Theresa Knoll" userId="c94cd1f0-1955-4e72-b9fc-fb7e29d27ff8" providerId="ADAL" clId="{22F066F2-554F-4153-BB71-E23A62893AEE}" dt="2025-04-13T10:03:43.888" v="241" actId="1036"/>
        <pc:sldMkLst>
          <pc:docMk/>
          <pc:sldMk cId="705373624" sldId="547"/>
        </pc:sldMkLst>
        <pc:spChg chg="mod">
          <ac:chgData name="Theresa Knoll" userId="c94cd1f0-1955-4e72-b9fc-fb7e29d27ff8" providerId="ADAL" clId="{22F066F2-554F-4153-BB71-E23A62893AEE}" dt="2025-04-13T09:37:06.840" v="92" actId="2711"/>
          <ac:spMkLst>
            <pc:docMk/>
            <pc:sldMk cId="705373624" sldId="547"/>
            <ac:spMk id="3" creationId="{A5011080-CCB3-42DE-864B-8BE6D9B4AB51}"/>
          </ac:spMkLst>
        </pc:spChg>
        <pc:spChg chg="mod">
          <ac:chgData name="Theresa Knoll" userId="c94cd1f0-1955-4e72-b9fc-fb7e29d27ff8" providerId="ADAL" clId="{22F066F2-554F-4153-BB71-E23A62893AEE}" dt="2025-04-13T09:37:06.840" v="92" actId="2711"/>
          <ac:spMkLst>
            <pc:docMk/>
            <pc:sldMk cId="705373624" sldId="547"/>
            <ac:spMk id="5" creationId="{8CDEE9D0-23CF-4FBA-B079-57DCB8C098D7}"/>
          </ac:spMkLst>
        </pc:spChg>
        <pc:spChg chg="mod">
          <ac:chgData name="Theresa Knoll" userId="c94cd1f0-1955-4e72-b9fc-fb7e29d27ff8" providerId="ADAL" clId="{22F066F2-554F-4153-BB71-E23A62893AEE}" dt="2025-04-13T09:37:06.840" v="92" actId="2711"/>
          <ac:spMkLst>
            <pc:docMk/>
            <pc:sldMk cId="705373624" sldId="547"/>
            <ac:spMk id="7" creationId="{67065899-037B-4F79-806E-D5AF73E5A87A}"/>
          </ac:spMkLst>
        </pc:spChg>
        <pc:spChg chg="mod">
          <ac:chgData name="Theresa Knoll" userId="c94cd1f0-1955-4e72-b9fc-fb7e29d27ff8" providerId="ADAL" clId="{22F066F2-554F-4153-BB71-E23A62893AEE}" dt="2025-04-13T10:03:43.888" v="241" actId="1036"/>
          <ac:spMkLst>
            <pc:docMk/>
            <pc:sldMk cId="705373624" sldId="547"/>
            <ac:spMk id="8" creationId="{1D3D8F7B-1111-0F36-49E8-26C3D8157BCE}"/>
          </ac:spMkLst>
        </pc:spChg>
        <pc:spChg chg="mod">
          <ac:chgData name="Theresa Knoll" userId="c94cd1f0-1955-4e72-b9fc-fb7e29d27ff8" providerId="ADAL" clId="{22F066F2-554F-4153-BB71-E23A62893AEE}" dt="2025-04-13T09:37:06.840" v="92" actId="2711"/>
          <ac:spMkLst>
            <pc:docMk/>
            <pc:sldMk cId="705373624" sldId="547"/>
            <ac:spMk id="19" creationId="{EBA6B3B7-5AF1-4ED2-B5B5-8CFD800B1E74}"/>
          </ac:spMkLst>
        </pc:spChg>
        <pc:spChg chg="mod">
          <ac:chgData name="Theresa Knoll" userId="c94cd1f0-1955-4e72-b9fc-fb7e29d27ff8" providerId="ADAL" clId="{22F066F2-554F-4153-BB71-E23A62893AEE}" dt="2025-04-13T09:37:06.840" v="92" actId="2711"/>
          <ac:spMkLst>
            <pc:docMk/>
            <pc:sldMk cId="705373624" sldId="547"/>
            <ac:spMk id="23" creationId="{640FCAFA-A202-45F4-81E0-EB958EB14043}"/>
          </ac:spMkLst>
        </pc:spChg>
        <pc:spChg chg="mod">
          <ac:chgData name="Theresa Knoll" userId="c94cd1f0-1955-4e72-b9fc-fb7e29d27ff8" providerId="ADAL" clId="{22F066F2-554F-4153-BB71-E23A62893AEE}" dt="2025-04-13T09:37:06.840" v="92" actId="2711"/>
          <ac:spMkLst>
            <pc:docMk/>
            <pc:sldMk cId="705373624" sldId="547"/>
            <ac:spMk id="26" creationId="{B9E06C33-55CF-42FA-B2A3-F91247E2319C}"/>
          </ac:spMkLst>
        </pc:spChg>
        <pc:spChg chg="mod">
          <ac:chgData name="Theresa Knoll" userId="c94cd1f0-1955-4e72-b9fc-fb7e29d27ff8" providerId="ADAL" clId="{22F066F2-554F-4153-BB71-E23A62893AEE}" dt="2025-04-13T09:37:06.840" v="92" actId="2711"/>
          <ac:spMkLst>
            <pc:docMk/>
            <pc:sldMk cId="705373624" sldId="547"/>
            <ac:spMk id="29" creationId="{ADEF4B1A-D251-4FA5-8F8D-74F64BBCD11D}"/>
          </ac:spMkLst>
        </pc:spChg>
        <pc:spChg chg="mod">
          <ac:chgData name="Theresa Knoll" userId="c94cd1f0-1955-4e72-b9fc-fb7e29d27ff8" providerId="ADAL" clId="{22F066F2-554F-4153-BB71-E23A62893AEE}" dt="2025-04-13T09:37:06.840" v="92" actId="2711"/>
          <ac:spMkLst>
            <pc:docMk/>
            <pc:sldMk cId="705373624" sldId="547"/>
            <ac:spMk id="39" creationId="{D1322A44-6D64-4BFF-BAF6-E3CC946B06BD}"/>
          </ac:spMkLst>
        </pc:spChg>
        <pc:spChg chg="mod">
          <ac:chgData name="Theresa Knoll" userId="c94cd1f0-1955-4e72-b9fc-fb7e29d27ff8" providerId="ADAL" clId="{22F066F2-554F-4153-BB71-E23A62893AEE}" dt="2025-04-13T09:56:38.087" v="196" actId="20577"/>
          <ac:spMkLst>
            <pc:docMk/>
            <pc:sldMk cId="705373624" sldId="547"/>
            <ac:spMk id="40" creationId="{9745A32D-0B49-452F-994E-BCF5BA3D951B}"/>
          </ac:spMkLst>
        </pc:spChg>
      </pc:sldChg>
      <pc:sldChg chg="addSp delSp modSp mod">
        <pc:chgData name="Theresa Knoll" userId="c94cd1f0-1955-4e72-b9fc-fb7e29d27ff8" providerId="ADAL" clId="{22F066F2-554F-4153-BB71-E23A62893AEE}" dt="2025-04-13T10:10:29.798" v="360" actId="14100"/>
        <pc:sldMkLst>
          <pc:docMk/>
          <pc:sldMk cId="862969931" sldId="548"/>
        </pc:sldMkLst>
        <pc:spChg chg="add del mod">
          <ac:chgData name="Theresa Knoll" userId="c94cd1f0-1955-4e72-b9fc-fb7e29d27ff8" providerId="ADAL" clId="{22F066F2-554F-4153-BB71-E23A62893AEE}" dt="2025-04-13T10:09:37.509" v="343" actId="478"/>
          <ac:spMkLst>
            <pc:docMk/>
            <pc:sldMk cId="862969931" sldId="548"/>
            <ac:spMk id="2" creationId="{08FCFD0D-5FAD-7632-64F3-0E41ED050AE8}"/>
          </ac:spMkLst>
        </pc:spChg>
        <pc:spChg chg="mod">
          <ac:chgData name="Theresa Knoll" userId="c94cd1f0-1955-4e72-b9fc-fb7e29d27ff8" providerId="ADAL" clId="{22F066F2-554F-4153-BB71-E23A62893AEE}" dt="2025-04-13T10:04:13.257" v="247" actId="20577"/>
          <ac:spMkLst>
            <pc:docMk/>
            <pc:sldMk cId="862969931" sldId="548"/>
            <ac:spMk id="5" creationId="{904324D6-587A-4D0F-A3B2-17E1F576307F}"/>
          </ac:spMkLst>
        </pc:spChg>
        <pc:spChg chg="add del mod">
          <ac:chgData name="Theresa Knoll" userId="c94cd1f0-1955-4e72-b9fc-fb7e29d27ff8" providerId="ADAL" clId="{22F066F2-554F-4153-BB71-E23A62893AEE}" dt="2025-04-13T10:10:16.457" v="359" actId="478"/>
          <ac:spMkLst>
            <pc:docMk/>
            <pc:sldMk cId="862969931" sldId="548"/>
            <ac:spMk id="6" creationId="{939C946F-272E-6382-5565-FDAB2064779A}"/>
          </ac:spMkLst>
        </pc:spChg>
        <pc:spChg chg="mod">
          <ac:chgData name="Theresa Knoll" userId="c94cd1f0-1955-4e72-b9fc-fb7e29d27ff8" providerId="ADAL" clId="{22F066F2-554F-4153-BB71-E23A62893AEE}" dt="2025-04-13T10:04:10.088" v="245"/>
          <ac:spMkLst>
            <pc:docMk/>
            <pc:sldMk cId="862969931" sldId="548"/>
            <ac:spMk id="7" creationId="{3F1E71E3-37BC-1BDD-6057-1077C62E6AC4}"/>
          </ac:spMkLst>
        </pc:spChg>
        <pc:spChg chg="mod">
          <ac:chgData name="Theresa Knoll" userId="c94cd1f0-1955-4e72-b9fc-fb7e29d27ff8" providerId="ADAL" clId="{22F066F2-554F-4153-BB71-E23A62893AEE}" dt="2025-04-13T10:09:04.526" v="338" actId="20577"/>
          <ac:spMkLst>
            <pc:docMk/>
            <pc:sldMk cId="862969931" sldId="548"/>
            <ac:spMk id="8" creationId="{F2D5A08A-2870-84F3-B899-3BE7777CB2C7}"/>
          </ac:spMkLst>
        </pc:spChg>
        <pc:spChg chg="mod">
          <ac:chgData name="Theresa Knoll" userId="c94cd1f0-1955-4e72-b9fc-fb7e29d27ff8" providerId="ADAL" clId="{22F066F2-554F-4153-BB71-E23A62893AEE}" dt="2025-04-13T09:36:22.951" v="89" actId="2711"/>
          <ac:spMkLst>
            <pc:docMk/>
            <pc:sldMk cId="862969931" sldId="548"/>
            <ac:spMk id="10" creationId="{15C6A8B7-309A-4E21-BB7F-980B7DDB5435}"/>
          </ac:spMkLst>
        </pc:spChg>
        <pc:spChg chg="mod">
          <ac:chgData name="Theresa Knoll" userId="c94cd1f0-1955-4e72-b9fc-fb7e29d27ff8" providerId="ADAL" clId="{22F066F2-554F-4153-BB71-E23A62893AEE}" dt="2025-04-13T10:10:09.378" v="353" actId="20577"/>
          <ac:spMkLst>
            <pc:docMk/>
            <pc:sldMk cId="862969931" sldId="548"/>
            <ac:spMk id="12" creationId="{B3915FE5-4645-0A16-A62F-9FFA7A345EF9}"/>
          </ac:spMkLst>
        </pc:spChg>
        <pc:spChg chg="mod">
          <ac:chgData name="Theresa Knoll" userId="c94cd1f0-1955-4e72-b9fc-fb7e29d27ff8" providerId="ADAL" clId="{22F066F2-554F-4153-BB71-E23A62893AEE}" dt="2025-04-13T09:36:22.951" v="89" actId="2711"/>
          <ac:spMkLst>
            <pc:docMk/>
            <pc:sldMk cId="862969931" sldId="548"/>
            <ac:spMk id="13" creationId="{101AF23C-B73F-616B-522B-9CE14BC557E5}"/>
          </ac:spMkLst>
        </pc:spChg>
        <pc:spChg chg="add mod">
          <ac:chgData name="Theresa Knoll" userId="c94cd1f0-1955-4e72-b9fc-fb7e29d27ff8" providerId="ADAL" clId="{22F066F2-554F-4153-BB71-E23A62893AEE}" dt="2025-04-13T10:10:13.585" v="358" actId="20577"/>
          <ac:spMkLst>
            <pc:docMk/>
            <pc:sldMk cId="862969931" sldId="548"/>
            <ac:spMk id="14" creationId="{516A587E-6471-E12E-D137-39E31A9C500A}"/>
          </ac:spMkLst>
        </pc:spChg>
        <pc:spChg chg="mod">
          <ac:chgData name="Theresa Knoll" userId="c94cd1f0-1955-4e72-b9fc-fb7e29d27ff8" providerId="ADAL" clId="{22F066F2-554F-4153-BB71-E23A62893AEE}" dt="2025-04-13T09:36:22.951" v="89" actId="2711"/>
          <ac:spMkLst>
            <pc:docMk/>
            <pc:sldMk cId="862969931" sldId="548"/>
            <ac:spMk id="28" creationId="{EA68901A-950B-4D74-82F9-1BFDFC00E4D6}"/>
          </ac:spMkLst>
        </pc:spChg>
        <pc:spChg chg="mod">
          <ac:chgData name="Theresa Knoll" userId="c94cd1f0-1955-4e72-b9fc-fb7e29d27ff8" providerId="ADAL" clId="{22F066F2-554F-4153-BB71-E23A62893AEE}" dt="2025-04-13T10:10:29.798" v="360" actId="14100"/>
          <ac:spMkLst>
            <pc:docMk/>
            <pc:sldMk cId="862969931" sldId="548"/>
            <ac:spMk id="40" creationId="{016A1F63-42A8-41ED-8FD4-2D0A08BA86D5}"/>
          </ac:spMkLst>
        </pc:spChg>
        <pc:spChg chg="mod">
          <ac:chgData name="Theresa Knoll" userId="c94cd1f0-1955-4e72-b9fc-fb7e29d27ff8" providerId="ADAL" clId="{22F066F2-554F-4153-BB71-E23A62893AEE}" dt="2025-04-13T09:36:22.951" v="89" actId="2711"/>
          <ac:spMkLst>
            <pc:docMk/>
            <pc:sldMk cId="862969931" sldId="548"/>
            <ac:spMk id="44" creationId="{30D0E228-B392-474E-BA82-C7FB42F3D74E}"/>
          </ac:spMkLst>
        </pc:spChg>
        <pc:spChg chg="mod">
          <ac:chgData name="Theresa Knoll" userId="c94cd1f0-1955-4e72-b9fc-fb7e29d27ff8" providerId="ADAL" clId="{22F066F2-554F-4153-BB71-E23A62893AEE}" dt="2025-04-13T09:36:22.951" v="89" actId="2711"/>
          <ac:spMkLst>
            <pc:docMk/>
            <pc:sldMk cId="862969931" sldId="548"/>
            <ac:spMk id="45" creationId="{3645C819-369D-49BD-A2B7-259FA20E978A}"/>
          </ac:spMkLst>
        </pc:spChg>
        <pc:spChg chg="mod">
          <ac:chgData name="Theresa Knoll" userId="c94cd1f0-1955-4e72-b9fc-fb7e29d27ff8" providerId="ADAL" clId="{22F066F2-554F-4153-BB71-E23A62893AEE}" dt="2025-04-13T10:09:34.386" v="342" actId="20577"/>
          <ac:spMkLst>
            <pc:docMk/>
            <pc:sldMk cId="862969931" sldId="548"/>
            <ac:spMk id="48" creationId="{F3B1CE84-42BB-49EE-B7D1-6115DEAABFF8}"/>
          </ac:spMkLst>
        </pc:spChg>
        <pc:spChg chg="mod">
          <ac:chgData name="Theresa Knoll" userId="c94cd1f0-1955-4e72-b9fc-fb7e29d27ff8" providerId="ADAL" clId="{22F066F2-554F-4153-BB71-E23A62893AEE}" dt="2025-04-13T09:36:22.951" v="89" actId="2711"/>
          <ac:spMkLst>
            <pc:docMk/>
            <pc:sldMk cId="862969931" sldId="548"/>
            <ac:spMk id="53" creationId="{D1702297-06E8-4A25-A975-29586105B89F}"/>
          </ac:spMkLst>
        </pc:spChg>
        <pc:spChg chg="mod">
          <ac:chgData name="Theresa Knoll" userId="c94cd1f0-1955-4e72-b9fc-fb7e29d27ff8" providerId="ADAL" clId="{22F066F2-554F-4153-BB71-E23A62893AEE}" dt="2025-04-13T09:36:22.951" v="89" actId="2711"/>
          <ac:spMkLst>
            <pc:docMk/>
            <pc:sldMk cId="862969931" sldId="548"/>
            <ac:spMk id="57" creationId="{6F67D5EE-D217-4C9A-B740-86CCA4662566}"/>
          </ac:spMkLst>
        </pc:spChg>
      </pc:sldChg>
      <pc:sldChg chg="addSp delSp modSp mod">
        <pc:chgData name="Theresa Knoll" userId="c94cd1f0-1955-4e72-b9fc-fb7e29d27ff8" providerId="ADAL" clId="{22F066F2-554F-4153-BB71-E23A62893AEE}" dt="2025-04-13T10:02:54.739" v="228"/>
        <pc:sldMkLst>
          <pc:docMk/>
          <pc:sldMk cId="1968802333" sldId="554"/>
        </pc:sldMkLst>
        <pc:spChg chg="mod">
          <ac:chgData name="Theresa Knoll" userId="c94cd1f0-1955-4e72-b9fc-fb7e29d27ff8" providerId="ADAL" clId="{22F066F2-554F-4153-BB71-E23A62893AEE}" dt="2025-04-13T09:36:54.541" v="91" actId="2711"/>
          <ac:spMkLst>
            <pc:docMk/>
            <pc:sldMk cId="1968802333" sldId="554"/>
            <ac:spMk id="2" creationId="{F3C3BFC2-875D-4383-97B6-1F9A7CC1681A}"/>
          </ac:spMkLst>
        </pc:spChg>
        <pc:spChg chg="mod">
          <ac:chgData name="Theresa Knoll" userId="c94cd1f0-1955-4e72-b9fc-fb7e29d27ff8" providerId="ADAL" clId="{22F066F2-554F-4153-BB71-E23A62893AEE}" dt="2025-04-13T09:36:54.541" v="91" actId="2711"/>
          <ac:spMkLst>
            <pc:docMk/>
            <pc:sldMk cId="1968802333" sldId="554"/>
            <ac:spMk id="3" creationId="{2D9ED006-66CF-4C55-8DB3-9701104764DD}"/>
          </ac:spMkLst>
        </pc:spChg>
        <pc:spChg chg="mod">
          <ac:chgData name="Theresa Knoll" userId="c94cd1f0-1955-4e72-b9fc-fb7e29d27ff8" providerId="ADAL" clId="{22F066F2-554F-4153-BB71-E23A62893AEE}" dt="2025-04-13T09:36:54.541" v="91" actId="2711"/>
          <ac:spMkLst>
            <pc:docMk/>
            <pc:sldMk cId="1968802333" sldId="554"/>
            <ac:spMk id="4" creationId="{E24C43FE-44A7-405F-9FDA-3D1A6FCCA418}"/>
          </ac:spMkLst>
        </pc:spChg>
        <pc:spChg chg="mod">
          <ac:chgData name="Theresa Knoll" userId="c94cd1f0-1955-4e72-b9fc-fb7e29d27ff8" providerId="ADAL" clId="{22F066F2-554F-4153-BB71-E23A62893AEE}" dt="2025-04-13T09:36:54.541" v="91" actId="2711"/>
          <ac:spMkLst>
            <pc:docMk/>
            <pc:sldMk cId="1968802333" sldId="554"/>
            <ac:spMk id="5" creationId="{B6A6670E-0EEE-424B-AE81-93F54BF97C50}"/>
          </ac:spMkLst>
        </pc:spChg>
        <pc:spChg chg="mod">
          <ac:chgData name="Theresa Knoll" userId="c94cd1f0-1955-4e72-b9fc-fb7e29d27ff8" providerId="ADAL" clId="{22F066F2-554F-4153-BB71-E23A62893AEE}" dt="2025-04-13T10:02:54.739" v="228"/>
          <ac:spMkLst>
            <pc:docMk/>
            <pc:sldMk cId="1968802333" sldId="554"/>
            <ac:spMk id="7" creationId="{DCF93B96-13D8-3F58-3396-92ED502E0F33}"/>
          </ac:spMkLst>
        </pc:spChg>
        <pc:spChg chg="mod">
          <ac:chgData name="Theresa Knoll" userId="c94cd1f0-1955-4e72-b9fc-fb7e29d27ff8" providerId="ADAL" clId="{22F066F2-554F-4153-BB71-E23A62893AEE}" dt="2025-04-13T09:36:54.541" v="91" actId="2711"/>
          <ac:spMkLst>
            <pc:docMk/>
            <pc:sldMk cId="1968802333" sldId="554"/>
            <ac:spMk id="10" creationId="{34583758-8F5F-443B-8A3B-D57D920C68B0}"/>
          </ac:spMkLst>
        </pc:spChg>
        <pc:spChg chg="mod">
          <ac:chgData name="Theresa Knoll" userId="c94cd1f0-1955-4e72-b9fc-fb7e29d27ff8" providerId="ADAL" clId="{22F066F2-554F-4153-BB71-E23A62893AEE}" dt="2025-04-13T09:36:54.541" v="91" actId="2711"/>
          <ac:spMkLst>
            <pc:docMk/>
            <pc:sldMk cId="1968802333" sldId="554"/>
            <ac:spMk id="32" creationId="{82E388D4-49F7-43B0-B245-22A9E70B8F06}"/>
          </ac:spMkLst>
        </pc:spChg>
        <pc:spChg chg="mod">
          <ac:chgData name="Theresa Knoll" userId="c94cd1f0-1955-4e72-b9fc-fb7e29d27ff8" providerId="ADAL" clId="{22F066F2-554F-4153-BB71-E23A62893AEE}" dt="2025-04-13T09:36:54.541" v="91" actId="2711"/>
          <ac:spMkLst>
            <pc:docMk/>
            <pc:sldMk cId="1968802333" sldId="554"/>
            <ac:spMk id="34" creationId="{9D253A99-EE05-44FD-8107-2C1938A0927F}"/>
          </ac:spMkLst>
        </pc:spChg>
        <pc:spChg chg="mod">
          <ac:chgData name="Theresa Knoll" userId="c94cd1f0-1955-4e72-b9fc-fb7e29d27ff8" providerId="ADAL" clId="{22F066F2-554F-4153-BB71-E23A62893AEE}" dt="2025-04-13T09:36:54.541" v="91" actId="2711"/>
          <ac:spMkLst>
            <pc:docMk/>
            <pc:sldMk cId="1968802333" sldId="554"/>
            <ac:spMk id="36" creationId="{77258A28-7D92-4D82-9418-91F545286622}"/>
          </ac:spMkLst>
        </pc:spChg>
        <pc:spChg chg="mod">
          <ac:chgData name="Theresa Knoll" userId="c94cd1f0-1955-4e72-b9fc-fb7e29d27ff8" providerId="ADAL" clId="{22F066F2-554F-4153-BB71-E23A62893AEE}" dt="2025-04-13T09:59:33.546" v="202" actId="27803"/>
          <ac:spMkLst>
            <pc:docMk/>
            <pc:sldMk cId="1968802333" sldId="554"/>
            <ac:spMk id="72" creationId="{5E9C3741-6F7A-B82D-2A9D-F4958A177D37}"/>
          </ac:spMkLst>
        </pc:spChg>
        <pc:spChg chg="mod">
          <ac:chgData name="Theresa Knoll" userId="c94cd1f0-1955-4e72-b9fc-fb7e29d27ff8" providerId="ADAL" clId="{22F066F2-554F-4153-BB71-E23A62893AEE}" dt="2025-04-13T09:59:33.546" v="202" actId="27803"/>
          <ac:spMkLst>
            <pc:docMk/>
            <pc:sldMk cId="1968802333" sldId="554"/>
            <ac:spMk id="248" creationId="{5EA32FC2-E85D-BFC1-828A-B81E61350BFF}"/>
          </ac:spMkLst>
        </pc:spChg>
        <pc:spChg chg="mod">
          <ac:chgData name="Theresa Knoll" userId="c94cd1f0-1955-4e72-b9fc-fb7e29d27ff8" providerId="ADAL" clId="{22F066F2-554F-4153-BB71-E23A62893AEE}" dt="2025-04-13T09:59:33.546" v="202" actId="27803"/>
          <ac:spMkLst>
            <pc:docMk/>
            <pc:sldMk cId="1968802333" sldId="554"/>
            <ac:spMk id="339" creationId="{C3FEDCDD-4B01-D9DF-F9A5-56813557813C}"/>
          </ac:spMkLst>
        </pc:spChg>
        <pc:spChg chg="mod">
          <ac:chgData name="Theresa Knoll" userId="c94cd1f0-1955-4e72-b9fc-fb7e29d27ff8" providerId="ADAL" clId="{22F066F2-554F-4153-BB71-E23A62893AEE}" dt="2025-04-13T09:59:33.546" v="202" actId="27803"/>
          <ac:spMkLst>
            <pc:docMk/>
            <pc:sldMk cId="1968802333" sldId="554"/>
            <ac:spMk id="454" creationId="{FA35EC5E-C58C-EE92-3350-F781D5030582}"/>
          </ac:spMkLst>
        </pc:spChg>
        <pc:spChg chg="mod">
          <ac:chgData name="Theresa Knoll" userId="c94cd1f0-1955-4e72-b9fc-fb7e29d27ff8" providerId="ADAL" clId="{22F066F2-554F-4153-BB71-E23A62893AEE}" dt="2025-04-13T09:59:33.546" v="202" actId="27803"/>
          <ac:spMkLst>
            <pc:docMk/>
            <pc:sldMk cId="1968802333" sldId="554"/>
            <ac:spMk id="595" creationId="{10DD61C2-4888-2CD9-012F-A89BD8E6C6B8}"/>
          </ac:spMkLst>
        </pc:spChg>
        <pc:spChg chg="mod">
          <ac:chgData name="Theresa Knoll" userId="c94cd1f0-1955-4e72-b9fc-fb7e29d27ff8" providerId="ADAL" clId="{22F066F2-554F-4153-BB71-E23A62893AEE}" dt="2025-04-13T09:59:33.546" v="202" actId="27803"/>
          <ac:spMkLst>
            <pc:docMk/>
            <pc:sldMk cId="1968802333" sldId="554"/>
            <ac:spMk id="783" creationId="{0C77802C-33E4-A4F1-21F3-6369CD462B0E}"/>
          </ac:spMkLst>
        </pc:spChg>
        <pc:spChg chg="mod">
          <ac:chgData name="Theresa Knoll" userId="c94cd1f0-1955-4e72-b9fc-fb7e29d27ff8" providerId="ADAL" clId="{22F066F2-554F-4153-BB71-E23A62893AEE}" dt="2025-04-13T09:59:33.546" v="202" actId="27803"/>
          <ac:spMkLst>
            <pc:docMk/>
            <pc:sldMk cId="1968802333" sldId="554"/>
            <ac:spMk id="798" creationId="{4A714031-EB04-AB58-418C-0370C6C88F4E}"/>
          </ac:spMkLst>
        </pc:spChg>
        <pc:spChg chg="mod">
          <ac:chgData name="Theresa Knoll" userId="c94cd1f0-1955-4e72-b9fc-fb7e29d27ff8" providerId="ADAL" clId="{22F066F2-554F-4153-BB71-E23A62893AEE}" dt="2025-04-13T09:59:33.546" v="202" actId="27803"/>
          <ac:spMkLst>
            <pc:docMk/>
            <pc:sldMk cId="1968802333" sldId="554"/>
            <ac:spMk id="968" creationId="{48652438-2925-3D7B-8141-BE2BB0C61AE3}"/>
          </ac:spMkLst>
        </pc:spChg>
        <pc:spChg chg="mod">
          <ac:chgData name="Theresa Knoll" userId="c94cd1f0-1955-4e72-b9fc-fb7e29d27ff8" providerId="ADAL" clId="{22F066F2-554F-4153-BB71-E23A62893AEE}" dt="2025-04-13T09:59:33.546" v="202" actId="27803"/>
          <ac:spMkLst>
            <pc:docMk/>
            <pc:sldMk cId="1968802333" sldId="554"/>
            <ac:spMk id="1310" creationId="{1404C6AC-2336-3FB8-5EFA-B1CEDBF58C77}"/>
          </ac:spMkLst>
        </pc:spChg>
        <pc:spChg chg="mod">
          <ac:chgData name="Theresa Knoll" userId="c94cd1f0-1955-4e72-b9fc-fb7e29d27ff8" providerId="ADAL" clId="{22F066F2-554F-4153-BB71-E23A62893AEE}" dt="2025-04-13T09:59:33.546" v="202" actId="27803"/>
          <ac:spMkLst>
            <pc:docMk/>
            <pc:sldMk cId="1968802333" sldId="554"/>
            <ac:spMk id="1335" creationId="{00B4AD4A-A95D-045E-4D0C-CCED0DCCEFE4}"/>
          </ac:spMkLst>
        </pc:spChg>
        <pc:picChg chg="add mod modCrop">
          <ac:chgData name="Theresa Knoll" userId="c94cd1f0-1955-4e72-b9fc-fb7e29d27ff8" providerId="ADAL" clId="{22F066F2-554F-4153-BB71-E23A62893AEE}" dt="2025-04-13T10:00:25.316" v="209" actId="14100"/>
          <ac:picMkLst>
            <pc:docMk/>
            <pc:sldMk cId="1968802333" sldId="554"/>
            <ac:picMk id="8" creationId="{AE17FD08-FF69-B16E-9261-06F0B3559C8B}"/>
          </ac:picMkLst>
        </pc:picChg>
        <pc:picChg chg="del">
          <ac:chgData name="Theresa Knoll" userId="c94cd1f0-1955-4e72-b9fc-fb7e29d27ff8" providerId="ADAL" clId="{22F066F2-554F-4153-BB71-E23A62893AEE}" dt="2025-04-13T09:58:50.339" v="199" actId="478"/>
          <ac:picMkLst>
            <pc:docMk/>
            <pc:sldMk cId="1968802333" sldId="554"/>
            <ac:picMk id="11" creationId="{15ED3D56-71D9-B91E-142C-A428B910DF79}"/>
          </ac:picMkLst>
        </pc:picChg>
      </pc:sldChg>
      <pc:sldChg chg="addSp delSp modSp mod">
        <pc:chgData name="Theresa Knoll" userId="c94cd1f0-1955-4e72-b9fc-fb7e29d27ff8" providerId="ADAL" clId="{22F066F2-554F-4153-BB71-E23A62893AEE}" dt="2025-04-13T10:03:32.910" v="240"/>
        <pc:sldMkLst>
          <pc:docMk/>
          <pc:sldMk cId="564844917" sldId="564"/>
        </pc:sldMkLst>
        <pc:spChg chg="mod">
          <ac:chgData name="Theresa Knoll" userId="c94cd1f0-1955-4e72-b9fc-fb7e29d27ff8" providerId="ADAL" clId="{22F066F2-554F-4153-BB71-E23A62893AEE}" dt="2025-04-13T09:37:17.363" v="93" actId="2711"/>
          <ac:spMkLst>
            <pc:docMk/>
            <pc:sldMk cId="564844917" sldId="564"/>
            <ac:spMk id="2" creationId="{F3C3BFC2-875D-4383-97B6-1F9A7CC1681A}"/>
          </ac:spMkLst>
        </pc:spChg>
        <pc:spChg chg="mod">
          <ac:chgData name="Theresa Knoll" userId="c94cd1f0-1955-4e72-b9fc-fb7e29d27ff8" providerId="ADAL" clId="{22F066F2-554F-4153-BB71-E23A62893AEE}" dt="2025-04-13T09:37:17.363" v="93" actId="2711"/>
          <ac:spMkLst>
            <pc:docMk/>
            <pc:sldMk cId="564844917" sldId="564"/>
            <ac:spMk id="3" creationId="{2D9ED006-66CF-4C55-8DB3-9701104764DD}"/>
          </ac:spMkLst>
        </pc:spChg>
        <pc:spChg chg="mod">
          <ac:chgData name="Theresa Knoll" userId="c94cd1f0-1955-4e72-b9fc-fb7e29d27ff8" providerId="ADAL" clId="{22F066F2-554F-4153-BB71-E23A62893AEE}" dt="2025-04-13T10:03:29.119" v="239"/>
          <ac:spMkLst>
            <pc:docMk/>
            <pc:sldMk cId="564844917" sldId="564"/>
            <ac:spMk id="5" creationId="{B6A6670E-0EEE-424B-AE81-93F54BF97C50}"/>
          </ac:spMkLst>
        </pc:spChg>
        <pc:spChg chg="mod">
          <ac:chgData name="Theresa Knoll" userId="c94cd1f0-1955-4e72-b9fc-fb7e29d27ff8" providerId="ADAL" clId="{22F066F2-554F-4153-BB71-E23A62893AEE}" dt="2025-04-13T09:43:22.758" v="142" actId="14100"/>
          <ac:spMkLst>
            <pc:docMk/>
            <pc:sldMk cId="564844917" sldId="564"/>
            <ac:spMk id="7" creationId="{785528EB-EF38-F99A-D795-7460819DBAED}"/>
          </ac:spMkLst>
        </pc:spChg>
        <pc:spChg chg="mod">
          <ac:chgData name="Theresa Knoll" userId="c94cd1f0-1955-4e72-b9fc-fb7e29d27ff8" providerId="ADAL" clId="{22F066F2-554F-4153-BB71-E23A62893AEE}" dt="2025-04-13T09:37:17.363" v="93" actId="2711"/>
          <ac:spMkLst>
            <pc:docMk/>
            <pc:sldMk cId="564844917" sldId="564"/>
            <ac:spMk id="9" creationId="{DCFE1040-2595-AEC0-A7F6-966905A8DB61}"/>
          </ac:spMkLst>
        </pc:spChg>
        <pc:spChg chg="mod">
          <ac:chgData name="Theresa Knoll" userId="c94cd1f0-1955-4e72-b9fc-fb7e29d27ff8" providerId="ADAL" clId="{22F066F2-554F-4153-BB71-E23A62893AEE}" dt="2025-04-13T09:37:17.363" v="93" actId="2711"/>
          <ac:spMkLst>
            <pc:docMk/>
            <pc:sldMk cId="564844917" sldId="564"/>
            <ac:spMk id="10" creationId="{34583758-8F5F-443B-8A3B-D57D920C68B0}"/>
          </ac:spMkLst>
        </pc:spChg>
        <pc:spChg chg="mod">
          <ac:chgData name="Theresa Knoll" userId="c94cd1f0-1955-4e72-b9fc-fb7e29d27ff8" providerId="ADAL" clId="{22F066F2-554F-4153-BB71-E23A62893AEE}" dt="2025-04-13T09:37:17.363" v="93" actId="2711"/>
          <ac:spMkLst>
            <pc:docMk/>
            <pc:sldMk cId="564844917" sldId="564"/>
            <ac:spMk id="11" creationId="{FD962FC8-1B8F-569A-3C9E-C7F495F90BD2}"/>
          </ac:spMkLst>
        </pc:spChg>
        <pc:spChg chg="mod">
          <ac:chgData name="Theresa Knoll" userId="c94cd1f0-1955-4e72-b9fc-fb7e29d27ff8" providerId="ADAL" clId="{22F066F2-554F-4153-BB71-E23A62893AEE}" dt="2025-04-13T10:03:32.910" v="240"/>
          <ac:spMkLst>
            <pc:docMk/>
            <pc:sldMk cId="564844917" sldId="564"/>
            <ac:spMk id="12" creationId="{4E016302-1B18-1DBC-EDE1-7912B3F601CE}"/>
          </ac:spMkLst>
        </pc:spChg>
        <pc:spChg chg="mod">
          <ac:chgData name="Theresa Knoll" userId="c94cd1f0-1955-4e72-b9fc-fb7e29d27ff8" providerId="ADAL" clId="{22F066F2-554F-4153-BB71-E23A62893AEE}" dt="2025-04-13T09:37:17.363" v="93" actId="2711"/>
          <ac:spMkLst>
            <pc:docMk/>
            <pc:sldMk cId="564844917" sldId="564"/>
            <ac:spMk id="32" creationId="{82E388D4-49F7-43B0-B245-22A9E70B8F06}"/>
          </ac:spMkLst>
        </pc:spChg>
        <pc:spChg chg="mod">
          <ac:chgData name="Theresa Knoll" userId="c94cd1f0-1955-4e72-b9fc-fb7e29d27ff8" providerId="ADAL" clId="{22F066F2-554F-4153-BB71-E23A62893AEE}" dt="2025-04-13T09:37:17.363" v="93" actId="2711"/>
          <ac:spMkLst>
            <pc:docMk/>
            <pc:sldMk cId="564844917" sldId="564"/>
            <ac:spMk id="34" creationId="{9D253A99-EE05-44FD-8107-2C1938A0927F}"/>
          </ac:spMkLst>
        </pc:spChg>
        <pc:spChg chg="mod">
          <ac:chgData name="Theresa Knoll" userId="c94cd1f0-1955-4e72-b9fc-fb7e29d27ff8" providerId="ADAL" clId="{22F066F2-554F-4153-BB71-E23A62893AEE}" dt="2025-04-13T09:37:17.363" v="93" actId="2711"/>
          <ac:spMkLst>
            <pc:docMk/>
            <pc:sldMk cId="564844917" sldId="564"/>
            <ac:spMk id="36" creationId="{77258A28-7D92-4D82-9418-91F545286622}"/>
          </ac:spMkLst>
        </pc:spChg>
        <pc:picChg chg="del">
          <ac:chgData name="Theresa Knoll" userId="c94cd1f0-1955-4e72-b9fc-fb7e29d27ff8" providerId="ADAL" clId="{22F066F2-554F-4153-BB71-E23A62893AEE}" dt="2025-04-13T09:50:43.866" v="149" actId="478"/>
          <ac:picMkLst>
            <pc:docMk/>
            <pc:sldMk cId="564844917" sldId="564"/>
            <ac:picMk id="6" creationId="{B5F1AE1F-DA91-DD72-CA9B-9FCA0E946AB0}"/>
          </ac:picMkLst>
        </pc:picChg>
        <pc:picChg chg="add del mod">
          <ac:chgData name="Theresa Knoll" userId="c94cd1f0-1955-4e72-b9fc-fb7e29d27ff8" providerId="ADAL" clId="{22F066F2-554F-4153-BB71-E23A62893AEE}" dt="2025-04-13T09:55:18.800" v="165" actId="478"/>
          <ac:picMkLst>
            <pc:docMk/>
            <pc:sldMk cId="564844917" sldId="564"/>
            <ac:picMk id="13" creationId="{B74DF153-13B6-137B-E9C6-514D48576983}"/>
          </ac:picMkLst>
        </pc:picChg>
        <pc:picChg chg="add mod">
          <ac:chgData name="Theresa Knoll" userId="c94cd1f0-1955-4e72-b9fc-fb7e29d27ff8" providerId="ADAL" clId="{22F066F2-554F-4153-BB71-E23A62893AEE}" dt="2025-04-13T09:55:31.707" v="169" actId="1076"/>
          <ac:picMkLst>
            <pc:docMk/>
            <pc:sldMk cId="564844917" sldId="564"/>
            <ac:picMk id="15" creationId="{08F1C15C-C3BE-113D-293F-3976D9DDB415}"/>
          </ac:picMkLst>
        </pc:picChg>
      </pc:sldChg>
      <pc:sldChg chg="modSp mod">
        <pc:chgData name="Theresa Knoll" userId="c94cd1f0-1955-4e72-b9fc-fb7e29d27ff8" providerId="ADAL" clId="{22F066F2-554F-4153-BB71-E23A62893AEE}" dt="2025-04-13T10:06:06.785" v="305" actId="20577"/>
        <pc:sldMkLst>
          <pc:docMk/>
          <pc:sldMk cId="329255897" sldId="565"/>
        </pc:sldMkLst>
        <pc:spChg chg="mod">
          <ac:chgData name="Theresa Knoll" userId="c94cd1f0-1955-4e72-b9fc-fb7e29d27ff8" providerId="ADAL" clId="{22F066F2-554F-4153-BB71-E23A62893AEE}" dt="2025-04-13T09:36:45.721" v="90" actId="2711"/>
          <ac:spMkLst>
            <pc:docMk/>
            <pc:sldMk cId="329255897" sldId="565"/>
            <ac:spMk id="3" creationId="{2D9ED006-66CF-4C55-8DB3-9701104764DD}"/>
          </ac:spMkLst>
        </pc:spChg>
        <pc:spChg chg="mod">
          <ac:chgData name="Theresa Knoll" userId="c94cd1f0-1955-4e72-b9fc-fb7e29d27ff8" providerId="ADAL" clId="{22F066F2-554F-4153-BB71-E23A62893AEE}" dt="2025-04-13T09:36:45.721" v="90" actId="2711"/>
          <ac:spMkLst>
            <pc:docMk/>
            <pc:sldMk cId="329255897" sldId="565"/>
            <ac:spMk id="4" creationId="{E24C43FE-44A7-405F-9FDA-3D1A6FCCA418}"/>
          </ac:spMkLst>
        </pc:spChg>
        <pc:spChg chg="mod">
          <ac:chgData name="Theresa Knoll" userId="c94cd1f0-1955-4e72-b9fc-fb7e29d27ff8" providerId="ADAL" clId="{22F066F2-554F-4153-BB71-E23A62893AEE}" dt="2025-04-13T10:04:04.072" v="244" actId="20577"/>
          <ac:spMkLst>
            <pc:docMk/>
            <pc:sldMk cId="329255897" sldId="565"/>
            <ac:spMk id="5" creationId="{B6A6670E-0EEE-424B-AE81-93F54BF97C50}"/>
          </ac:spMkLst>
        </pc:spChg>
        <pc:spChg chg="mod">
          <ac:chgData name="Theresa Knoll" userId="c94cd1f0-1955-4e72-b9fc-fb7e29d27ff8" providerId="ADAL" clId="{22F066F2-554F-4153-BB71-E23A62893AEE}" dt="2025-04-13T10:03:54.651" v="242"/>
          <ac:spMkLst>
            <pc:docMk/>
            <pc:sldMk cId="329255897" sldId="565"/>
            <ac:spMk id="9" creationId="{C7D6B3A3-4EE1-3B54-6D3A-E68EB80AB823}"/>
          </ac:spMkLst>
        </pc:spChg>
        <pc:spChg chg="mod">
          <ac:chgData name="Theresa Knoll" userId="c94cd1f0-1955-4e72-b9fc-fb7e29d27ff8" providerId="ADAL" clId="{22F066F2-554F-4153-BB71-E23A62893AEE}" dt="2025-04-13T09:36:45.721" v="90" actId="2711"/>
          <ac:spMkLst>
            <pc:docMk/>
            <pc:sldMk cId="329255897" sldId="565"/>
            <ac:spMk id="10" creationId="{34583758-8F5F-443B-8A3B-D57D920C68B0}"/>
          </ac:spMkLst>
        </pc:spChg>
        <pc:spChg chg="mod">
          <ac:chgData name="Theresa Knoll" userId="c94cd1f0-1955-4e72-b9fc-fb7e29d27ff8" providerId="ADAL" clId="{22F066F2-554F-4153-BB71-E23A62893AEE}" dt="2025-04-13T09:36:45.721" v="90" actId="2711"/>
          <ac:spMkLst>
            <pc:docMk/>
            <pc:sldMk cId="329255897" sldId="565"/>
            <ac:spMk id="27" creationId="{2053814E-5330-43F1-98FE-EDCC085EEF75}"/>
          </ac:spMkLst>
        </pc:spChg>
        <pc:spChg chg="mod">
          <ac:chgData name="Theresa Knoll" userId="c94cd1f0-1955-4e72-b9fc-fb7e29d27ff8" providerId="ADAL" clId="{22F066F2-554F-4153-BB71-E23A62893AEE}" dt="2025-04-13T09:36:45.721" v="90" actId="2711"/>
          <ac:spMkLst>
            <pc:docMk/>
            <pc:sldMk cId="329255897" sldId="565"/>
            <ac:spMk id="34" creationId="{9D253A99-EE05-44FD-8107-2C1938A0927F}"/>
          </ac:spMkLst>
        </pc:spChg>
        <pc:spChg chg="mod">
          <ac:chgData name="Theresa Knoll" userId="c94cd1f0-1955-4e72-b9fc-fb7e29d27ff8" providerId="ADAL" clId="{22F066F2-554F-4153-BB71-E23A62893AEE}" dt="2025-04-13T09:36:45.721" v="90" actId="2711"/>
          <ac:spMkLst>
            <pc:docMk/>
            <pc:sldMk cId="329255897" sldId="565"/>
            <ac:spMk id="36" creationId="{77258A28-7D92-4D82-9418-91F545286622}"/>
          </ac:spMkLst>
        </pc:spChg>
        <pc:spChg chg="mod">
          <ac:chgData name="Theresa Knoll" userId="c94cd1f0-1955-4e72-b9fc-fb7e29d27ff8" providerId="ADAL" clId="{22F066F2-554F-4153-BB71-E23A62893AEE}" dt="2025-04-13T09:36:45.721" v="90" actId="2711"/>
          <ac:spMkLst>
            <pc:docMk/>
            <pc:sldMk cId="329255897" sldId="565"/>
            <ac:spMk id="45" creationId="{ACCD88B8-4B26-4B5D-8644-D80142D00B8C}"/>
          </ac:spMkLst>
        </pc:spChg>
        <pc:spChg chg="mod">
          <ac:chgData name="Theresa Knoll" userId="c94cd1f0-1955-4e72-b9fc-fb7e29d27ff8" providerId="ADAL" clId="{22F066F2-554F-4153-BB71-E23A62893AEE}" dt="2025-04-13T10:06:06.785" v="305" actId="20577"/>
          <ac:spMkLst>
            <pc:docMk/>
            <pc:sldMk cId="329255897" sldId="565"/>
            <ac:spMk id="50" creationId="{BA693F4A-B53F-42D2-88C6-455BE2D5B56F}"/>
          </ac:spMkLst>
        </pc:spChg>
        <pc:spChg chg="mod">
          <ac:chgData name="Theresa Knoll" userId="c94cd1f0-1955-4e72-b9fc-fb7e29d27ff8" providerId="ADAL" clId="{22F066F2-554F-4153-BB71-E23A62893AEE}" dt="2025-04-13T09:36:45.721" v="90" actId="2711"/>
          <ac:spMkLst>
            <pc:docMk/>
            <pc:sldMk cId="329255897" sldId="565"/>
            <ac:spMk id="52" creationId="{821FC671-1D41-447D-9A21-D656D27F9ECA}"/>
          </ac:spMkLst>
        </pc:spChg>
      </pc:sldChg>
      <pc:sldChg chg="del ord">
        <pc:chgData name="Theresa Knoll" userId="c94cd1f0-1955-4e72-b9fc-fb7e29d27ff8" providerId="ADAL" clId="{22F066F2-554F-4153-BB71-E23A62893AEE}" dt="2025-04-13T10:11:55.229" v="374" actId="2696"/>
        <pc:sldMkLst>
          <pc:docMk/>
          <pc:sldMk cId="1565699937" sldId="566"/>
        </pc:sldMkLst>
      </pc:sldChg>
      <pc:sldChg chg="addSp delSp modSp add mod">
        <pc:chgData name="Theresa Knoll" userId="c94cd1f0-1955-4e72-b9fc-fb7e29d27ff8" providerId="ADAL" clId="{22F066F2-554F-4153-BB71-E23A62893AEE}" dt="2025-04-13T10:02:43.600" v="227" actId="20577"/>
        <pc:sldMkLst>
          <pc:docMk/>
          <pc:sldMk cId="2861975564" sldId="569"/>
        </pc:sldMkLst>
        <pc:spChg chg="mod">
          <ac:chgData name="Theresa Knoll" userId="c94cd1f0-1955-4e72-b9fc-fb7e29d27ff8" providerId="ADAL" clId="{22F066F2-554F-4153-BB71-E23A62893AEE}" dt="2025-04-13T10:02:31.006" v="217" actId="20577"/>
          <ac:spMkLst>
            <pc:docMk/>
            <pc:sldMk cId="2861975564" sldId="569"/>
            <ac:spMk id="5" creationId="{2EAC00E6-20A5-FB42-3EC0-917838C22135}"/>
          </ac:spMkLst>
        </pc:spChg>
        <pc:spChg chg="mod">
          <ac:chgData name="Theresa Knoll" userId="c94cd1f0-1955-4e72-b9fc-fb7e29d27ff8" providerId="ADAL" clId="{22F066F2-554F-4153-BB71-E23A62893AEE}" dt="2025-04-13T10:02:43.600" v="227" actId="20577"/>
          <ac:spMkLst>
            <pc:docMk/>
            <pc:sldMk cId="2861975564" sldId="569"/>
            <ac:spMk id="7" creationId="{B34D30D7-D439-BDAB-4F0C-0836EE40D1C7}"/>
          </ac:spMkLst>
        </pc:spChg>
        <pc:picChg chg="del">
          <ac:chgData name="Theresa Knoll" userId="c94cd1f0-1955-4e72-b9fc-fb7e29d27ff8" providerId="ADAL" clId="{22F066F2-554F-4153-BB71-E23A62893AEE}" dt="2025-04-13T10:01:17.131" v="211" actId="478"/>
          <ac:picMkLst>
            <pc:docMk/>
            <pc:sldMk cId="2861975564" sldId="569"/>
            <ac:picMk id="8" creationId="{A5ABCED2-EDE7-ED71-1A0E-722A777F631F}"/>
          </ac:picMkLst>
        </pc:picChg>
        <pc:picChg chg="add mod modCrop">
          <ac:chgData name="Theresa Knoll" userId="c94cd1f0-1955-4e72-b9fc-fb7e29d27ff8" providerId="ADAL" clId="{22F066F2-554F-4153-BB71-E23A62893AEE}" dt="2025-04-13T10:02:19.224" v="215" actId="1076"/>
          <ac:picMkLst>
            <pc:docMk/>
            <pc:sldMk cId="2861975564" sldId="569"/>
            <ac:picMk id="9" creationId="{ED493BC8-6D25-450E-2DDB-DA0475A5173D}"/>
          </ac:picMkLst>
        </pc:picChg>
      </pc:sldChg>
      <pc:sldChg chg="add del">
        <pc:chgData name="Theresa Knoll" userId="c94cd1f0-1955-4e72-b9fc-fb7e29d27ff8" providerId="ADAL" clId="{22F066F2-554F-4153-BB71-E23A62893AEE}" dt="2025-04-13T10:14:16.041" v="383"/>
        <pc:sldMkLst>
          <pc:docMk/>
          <pc:sldMk cId="1565699937" sldId="570"/>
        </pc:sldMkLst>
      </pc:sldChg>
      <pc:sldChg chg="add del">
        <pc:chgData name="Theresa Knoll" userId="c94cd1f0-1955-4e72-b9fc-fb7e29d27ff8" providerId="ADAL" clId="{22F066F2-554F-4153-BB71-E23A62893AEE}" dt="2025-04-13T10:14:16.041" v="383"/>
        <pc:sldMkLst>
          <pc:docMk/>
          <pc:sldMk cId="1960422003" sldId="571"/>
        </pc:sldMkLst>
      </pc:sldChg>
      <pc:sldMasterChg chg="del delSldLayout">
        <pc:chgData name="Theresa Knoll" userId="c94cd1f0-1955-4e72-b9fc-fb7e29d27ff8" providerId="ADAL" clId="{22F066F2-554F-4153-BB71-E23A62893AEE}" dt="2025-04-13T10:11:55.229" v="374" actId="2696"/>
        <pc:sldMasterMkLst>
          <pc:docMk/>
          <pc:sldMasterMk cId="1199769196" sldId="2147483885"/>
        </pc:sldMasterMkLst>
        <pc:sldLayoutChg chg="del">
          <pc:chgData name="Theresa Knoll" userId="c94cd1f0-1955-4e72-b9fc-fb7e29d27ff8" providerId="ADAL" clId="{22F066F2-554F-4153-BB71-E23A62893AEE}" dt="2025-04-13T10:11:55.229" v="374" actId="2696"/>
          <pc:sldLayoutMkLst>
            <pc:docMk/>
            <pc:sldMasterMk cId="1199769196" sldId="2147483885"/>
            <pc:sldLayoutMk cId="1737111207" sldId="2147483886"/>
          </pc:sldLayoutMkLst>
        </pc:sldLayoutChg>
        <pc:sldLayoutChg chg="del">
          <pc:chgData name="Theresa Knoll" userId="c94cd1f0-1955-4e72-b9fc-fb7e29d27ff8" providerId="ADAL" clId="{22F066F2-554F-4153-BB71-E23A62893AEE}" dt="2025-04-13T10:11:55.229" v="374" actId="2696"/>
          <pc:sldLayoutMkLst>
            <pc:docMk/>
            <pc:sldMasterMk cId="1199769196" sldId="2147483885"/>
            <pc:sldLayoutMk cId="553271481" sldId="2147483887"/>
          </pc:sldLayoutMkLst>
        </pc:sldLayoutChg>
        <pc:sldLayoutChg chg="del">
          <pc:chgData name="Theresa Knoll" userId="c94cd1f0-1955-4e72-b9fc-fb7e29d27ff8" providerId="ADAL" clId="{22F066F2-554F-4153-BB71-E23A62893AEE}" dt="2025-04-13T10:11:55.229" v="374" actId="2696"/>
          <pc:sldLayoutMkLst>
            <pc:docMk/>
            <pc:sldMasterMk cId="1199769196" sldId="2147483885"/>
            <pc:sldLayoutMk cId="3497464827" sldId="2147483888"/>
          </pc:sldLayoutMkLst>
        </pc:sldLayoutChg>
        <pc:sldLayoutChg chg="del">
          <pc:chgData name="Theresa Knoll" userId="c94cd1f0-1955-4e72-b9fc-fb7e29d27ff8" providerId="ADAL" clId="{22F066F2-554F-4153-BB71-E23A62893AEE}" dt="2025-04-13T10:11:55.229" v="374" actId="2696"/>
          <pc:sldLayoutMkLst>
            <pc:docMk/>
            <pc:sldMasterMk cId="1199769196" sldId="2147483885"/>
            <pc:sldLayoutMk cId="277887369" sldId="2147483889"/>
          </pc:sldLayoutMkLst>
        </pc:sldLayoutChg>
        <pc:sldLayoutChg chg="del">
          <pc:chgData name="Theresa Knoll" userId="c94cd1f0-1955-4e72-b9fc-fb7e29d27ff8" providerId="ADAL" clId="{22F066F2-554F-4153-BB71-E23A62893AEE}" dt="2025-04-13T10:11:55.229" v="374" actId="2696"/>
          <pc:sldLayoutMkLst>
            <pc:docMk/>
            <pc:sldMasterMk cId="1199769196" sldId="2147483885"/>
            <pc:sldLayoutMk cId="1730251108" sldId="2147483890"/>
          </pc:sldLayoutMkLst>
        </pc:sldLayoutChg>
        <pc:sldLayoutChg chg="del">
          <pc:chgData name="Theresa Knoll" userId="c94cd1f0-1955-4e72-b9fc-fb7e29d27ff8" providerId="ADAL" clId="{22F066F2-554F-4153-BB71-E23A62893AEE}" dt="2025-04-13T10:11:55.229" v="374" actId="2696"/>
          <pc:sldLayoutMkLst>
            <pc:docMk/>
            <pc:sldMasterMk cId="1199769196" sldId="2147483885"/>
            <pc:sldLayoutMk cId="1658295052" sldId="2147483891"/>
          </pc:sldLayoutMkLst>
        </pc:sldLayoutChg>
        <pc:sldLayoutChg chg="del">
          <pc:chgData name="Theresa Knoll" userId="c94cd1f0-1955-4e72-b9fc-fb7e29d27ff8" providerId="ADAL" clId="{22F066F2-554F-4153-BB71-E23A62893AEE}" dt="2025-04-13T10:11:55.229" v="374" actId="2696"/>
          <pc:sldLayoutMkLst>
            <pc:docMk/>
            <pc:sldMasterMk cId="1199769196" sldId="2147483885"/>
            <pc:sldLayoutMk cId="4109859492" sldId="2147483892"/>
          </pc:sldLayoutMkLst>
        </pc:sldLayoutChg>
        <pc:sldLayoutChg chg="del">
          <pc:chgData name="Theresa Knoll" userId="c94cd1f0-1955-4e72-b9fc-fb7e29d27ff8" providerId="ADAL" clId="{22F066F2-554F-4153-BB71-E23A62893AEE}" dt="2025-04-13T10:11:55.229" v="374" actId="2696"/>
          <pc:sldLayoutMkLst>
            <pc:docMk/>
            <pc:sldMasterMk cId="1199769196" sldId="2147483885"/>
            <pc:sldLayoutMk cId="1567008957" sldId="2147483893"/>
          </pc:sldLayoutMkLst>
        </pc:sldLayoutChg>
        <pc:sldLayoutChg chg="del">
          <pc:chgData name="Theresa Knoll" userId="c94cd1f0-1955-4e72-b9fc-fb7e29d27ff8" providerId="ADAL" clId="{22F066F2-554F-4153-BB71-E23A62893AEE}" dt="2025-04-13T10:11:55.229" v="374" actId="2696"/>
          <pc:sldLayoutMkLst>
            <pc:docMk/>
            <pc:sldMasterMk cId="1199769196" sldId="2147483885"/>
            <pc:sldLayoutMk cId="2701728507" sldId="2147483894"/>
          </pc:sldLayoutMkLst>
        </pc:sldLayoutChg>
        <pc:sldLayoutChg chg="del">
          <pc:chgData name="Theresa Knoll" userId="c94cd1f0-1955-4e72-b9fc-fb7e29d27ff8" providerId="ADAL" clId="{22F066F2-554F-4153-BB71-E23A62893AEE}" dt="2025-04-13T10:11:55.229" v="374" actId="2696"/>
          <pc:sldLayoutMkLst>
            <pc:docMk/>
            <pc:sldMasterMk cId="1199769196" sldId="2147483885"/>
            <pc:sldLayoutMk cId="1225802636" sldId="2147483895"/>
          </pc:sldLayoutMkLst>
        </pc:sldLayoutChg>
        <pc:sldLayoutChg chg="del">
          <pc:chgData name="Theresa Knoll" userId="c94cd1f0-1955-4e72-b9fc-fb7e29d27ff8" providerId="ADAL" clId="{22F066F2-554F-4153-BB71-E23A62893AEE}" dt="2025-04-13T10:11:55.229" v="374" actId="2696"/>
          <pc:sldLayoutMkLst>
            <pc:docMk/>
            <pc:sldMasterMk cId="1199769196" sldId="2147483885"/>
            <pc:sldLayoutMk cId="278344780" sldId="2147483896"/>
          </pc:sldLayoutMkLst>
        </pc:sldLayoutChg>
        <pc:sldLayoutChg chg="del">
          <pc:chgData name="Theresa Knoll" userId="c94cd1f0-1955-4e72-b9fc-fb7e29d27ff8" providerId="ADAL" clId="{22F066F2-554F-4153-BB71-E23A62893AEE}" dt="2025-04-13T10:11:55.229" v="374" actId="2696"/>
          <pc:sldLayoutMkLst>
            <pc:docMk/>
            <pc:sldMasterMk cId="1199769196" sldId="2147483885"/>
            <pc:sldLayoutMk cId="1871100355" sldId="2147483897"/>
          </pc:sldLayoutMkLst>
        </pc:sldLayoutChg>
        <pc:sldLayoutChg chg="del">
          <pc:chgData name="Theresa Knoll" userId="c94cd1f0-1955-4e72-b9fc-fb7e29d27ff8" providerId="ADAL" clId="{22F066F2-554F-4153-BB71-E23A62893AEE}" dt="2025-04-13T10:11:55.229" v="374" actId="2696"/>
          <pc:sldLayoutMkLst>
            <pc:docMk/>
            <pc:sldMasterMk cId="1199769196" sldId="2147483885"/>
            <pc:sldLayoutMk cId="1986483862" sldId="2147483909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997B7965-B985-405B-8F67-6358951CE3DB}" type="datetimeFigureOut">
              <a:rPr lang="de-DE" smtClean="0"/>
              <a:t>14.04.2025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279525"/>
            <a:ext cx="46037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42F7AC4A-AD8F-4C74-91F1-65654DA9B68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33352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Begrüßung</a:t>
            </a:r>
          </a:p>
          <a:p>
            <a:r>
              <a:rPr lang="de-DE"/>
              <a:t>Vorstellung</a:t>
            </a:r>
          </a:p>
          <a:p>
            <a:r>
              <a:rPr lang="de-DE"/>
              <a:t>Rückblick</a:t>
            </a:r>
          </a:p>
          <a:p>
            <a:r>
              <a:rPr lang="de-DE"/>
              <a:t>Einleitung Dozenten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F7AC4A-AD8F-4C74-91F1-65654DA9B683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386833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Kommende Veranstaltungen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F7AC4A-AD8F-4C74-91F1-65654DA9B683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0680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Kommende Veranstaltungen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F7AC4A-AD8F-4C74-91F1-65654DA9B683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79112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CD35C6-C360-CE25-FBF8-4ABDD267EE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2B411B2F-53FA-E0A5-054D-D692E315CC0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CD34297F-9C05-F188-12F6-C9852ABD21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Kommende Veranstaltungen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E2A5131-AD39-A67B-5803-5BDE1B376D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F7AC4A-AD8F-4C74-91F1-65654DA9B683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02612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Kommende Veranstaltungen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F7AC4A-AD8F-4C74-91F1-65654DA9B683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1549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: eine Ecke abgerundet 5">
            <a:extLst>
              <a:ext uri="{FF2B5EF4-FFF2-40B4-BE49-F238E27FC236}">
                <a16:creationId xmlns:a16="http://schemas.microsoft.com/office/drawing/2014/main" id="{7D4514EE-95B4-49B2-B2AA-2ED15CED7882}"/>
              </a:ext>
            </a:extLst>
          </p:cNvPr>
          <p:cNvSpPr/>
          <p:nvPr userDrawn="1"/>
        </p:nvSpPr>
        <p:spPr>
          <a:xfrm>
            <a:off x="0" y="-10256"/>
            <a:ext cx="9144000" cy="2536417"/>
          </a:xfrm>
          <a:prstGeom prst="round1Rect">
            <a:avLst>
              <a:gd name="adj" fmla="val 2542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6D28A191-EB7D-4F72-AEA7-98272C741E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7979" y="177434"/>
            <a:ext cx="2161036" cy="2161036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962E3E9A-4C65-4F47-ABC2-D2D81E57AB42}"/>
              </a:ext>
            </a:extLst>
          </p:cNvPr>
          <p:cNvSpPr/>
          <p:nvPr userDrawn="1"/>
        </p:nvSpPr>
        <p:spPr>
          <a:xfrm>
            <a:off x="0" y="2526160"/>
            <a:ext cx="9144000" cy="43318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2739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457200" y="1004911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6" name="Inhaltsplatzhalter 2"/>
          <p:cNvSpPr>
            <a:spLocks noGrp="1"/>
          </p:cNvSpPr>
          <p:nvPr>
            <p:ph idx="1"/>
          </p:nvPr>
        </p:nvSpPr>
        <p:spPr>
          <a:xfrm>
            <a:off x="3575050" y="1000108"/>
            <a:ext cx="5111750" cy="528641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2166961"/>
            <a:ext cx="3008313" cy="411955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771219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838200" y="2590800"/>
            <a:ext cx="7467600" cy="3552825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824168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6" name="Bildplatzhalter 2"/>
          <p:cNvSpPr>
            <a:spLocks noGrp="1"/>
          </p:cNvSpPr>
          <p:nvPr>
            <p:ph type="pic" idx="1"/>
          </p:nvPr>
        </p:nvSpPr>
        <p:spPr>
          <a:xfrm>
            <a:off x="1792288" y="1142983"/>
            <a:ext cx="5486400" cy="3584591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/>
              <a:t>Bild durch Klicken auf Symbol hinzufügen</a:t>
            </a:r>
          </a:p>
        </p:txBody>
      </p:sp>
      <p:sp>
        <p:nvSpPr>
          <p:cNvPr id="7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42794023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838200" y="1143000"/>
            <a:ext cx="7467600" cy="114300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>
          <a:xfrm>
            <a:off x="838200" y="2590800"/>
            <a:ext cx="7467600" cy="3552844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42416629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838200" y="1143000"/>
            <a:ext cx="7467600" cy="114300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6" name="Inhaltsplatzhalter 2"/>
          <p:cNvSpPr>
            <a:spLocks noGrp="1"/>
          </p:cNvSpPr>
          <p:nvPr>
            <p:ph sz="half" idx="1"/>
          </p:nvPr>
        </p:nvSpPr>
        <p:spPr>
          <a:xfrm>
            <a:off x="838200" y="2395550"/>
            <a:ext cx="3657600" cy="37480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Inhaltsplatzhalter 3"/>
          <p:cNvSpPr>
            <a:spLocks noGrp="1"/>
          </p:cNvSpPr>
          <p:nvPr>
            <p:ph sz="half" idx="2"/>
          </p:nvPr>
        </p:nvSpPr>
        <p:spPr>
          <a:xfrm>
            <a:off x="4648200" y="2395550"/>
            <a:ext cx="3657600" cy="37480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3275904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457200" y="1131894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8" name="Textplatzhalter 2"/>
          <p:cNvSpPr>
            <a:spLocks noGrp="1"/>
          </p:cNvSpPr>
          <p:nvPr>
            <p:ph type="body" idx="1"/>
          </p:nvPr>
        </p:nvSpPr>
        <p:spPr>
          <a:xfrm>
            <a:off x="457200" y="2392369"/>
            <a:ext cx="4040188" cy="639762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9" name="Inhaltsplatzhalter 3"/>
          <p:cNvSpPr>
            <a:spLocks noGrp="1"/>
          </p:cNvSpPr>
          <p:nvPr>
            <p:ph sz="half" idx="2"/>
          </p:nvPr>
        </p:nvSpPr>
        <p:spPr>
          <a:xfrm>
            <a:off x="457200" y="3032131"/>
            <a:ext cx="4040188" cy="3325827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2392369"/>
            <a:ext cx="4041775" cy="639762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11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3032131"/>
            <a:ext cx="4041775" cy="3325827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0850001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55172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457200" y="1004911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6" name="Inhaltsplatzhalter 2"/>
          <p:cNvSpPr>
            <a:spLocks noGrp="1"/>
          </p:cNvSpPr>
          <p:nvPr>
            <p:ph idx="1"/>
          </p:nvPr>
        </p:nvSpPr>
        <p:spPr>
          <a:xfrm>
            <a:off x="3575050" y="1000108"/>
            <a:ext cx="5111750" cy="528641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2166961"/>
            <a:ext cx="3008313" cy="411955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41433360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838200" y="2590800"/>
            <a:ext cx="7467600" cy="3552825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41984441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6" name="Bildplatzhalter 2"/>
          <p:cNvSpPr>
            <a:spLocks noGrp="1"/>
          </p:cNvSpPr>
          <p:nvPr>
            <p:ph type="pic" idx="1"/>
          </p:nvPr>
        </p:nvSpPr>
        <p:spPr>
          <a:xfrm>
            <a:off x="1792288" y="1142983"/>
            <a:ext cx="5486400" cy="3584591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/>
              <a:t>Bild durch Klicken auf Symbol hinzufügen</a:t>
            </a:r>
          </a:p>
        </p:txBody>
      </p:sp>
      <p:sp>
        <p:nvSpPr>
          <p:cNvPr id="7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22566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584F0B-ABCD-4CAC-AE0B-4FDA697E4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336" y="514582"/>
            <a:ext cx="7831040" cy="49876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C91EA60-2978-4B35-81E6-195417D84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4/15/2020</a:t>
            </a:r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3ECDD57-6071-48B7-8C20-7DA28201F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4336" y="6480312"/>
            <a:ext cx="6782462" cy="257066"/>
          </a:xfrm>
        </p:spPr>
        <p:txBody>
          <a:bodyPr/>
          <a:lstStyle/>
          <a:p>
            <a:r>
              <a:rPr lang="de-DE"/>
              <a:t>Fachschaft WIAI - Otto-Friedrich-Universität Bamberg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05BC125-C523-480D-A5E1-1438261D5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04166" y="6478641"/>
            <a:ext cx="643921" cy="257066"/>
          </a:xfrm>
        </p:spPr>
        <p:txBody>
          <a:bodyPr/>
          <a:lstStyle/>
          <a:p>
            <a:fld id="{2C753281-AACA-4994-9B3A-7074E696E4C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59281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67544" y="620688"/>
            <a:ext cx="8208912" cy="1470025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974776" y="2552700"/>
            <a:ext cx="719762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</a:p>
        </p:txBody>
      </p:sp>
      <p:pic>
        <p:nvPicPr>
          <p:cNvPr id="7" name="Bild 3" descr="UB-Logo-neu_blau-cmyk.ep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4302" y="4581128"/>
            <a:ext cx="1488966" cy="1488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352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wipe/>
      </p:transition>
    </mc:Choice>
    <mc:Fallback xmlns="">
      <p:transition>
        <p:wip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200072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wipe/>
      </p:transition>
    </mc:Choice>
    <mc:Fallback xmlns="">
      <p:transition>
        <p:wip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7388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87388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322339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wipe/>
      </p:transition>
    </mc:Choice>
    <mc:Fallback xmlns="">
      <p:transition>
        <p:wip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36132" y="908720"/>
            <a:ext cx="4159667" cy="55446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199" y="908721"/>
            <a:ext cx="4187213" cy="554461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640841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wipe/>
      </p:transition>
    </mc:Choice>
    <mc:Fallback xmlns="">
      <p:transition>
        <p:wip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36132" y="908720"/>
            <a:ext cx="416125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36132" y="1548482"/>
            <a:ext cx="4161255" cy="490485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908720"/>
            <a:ext cx="416347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1548482"/>
            <a:ext cx="4163477" cy="490485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241955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wipe/>
      </p:transition>
    </mc:Choice>
    <mc:Fallback xmlns="">
      <p:transition>
        <p:wip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059062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wipe/>
      </p:transition>
    </mc:Choice>
    <mc:Fallback xmlns="">
      <p:transition>
        <p:wip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6101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wipe/>
      </p:transition>
    </mc:Choice>
    <mc:Fallback xmlns="">
      <p:transition>
        <p:wip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314198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116632"/>
            <a:ext cx="5245422" cy="633670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323528" y="1278682"/>
            <a:ext cx="3141985" cy="517465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577999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wipe/>
      </p:transition>
    </mc:Choice>
    <mc:Fallback xmlns="">
      <p:transition>
        <p:wip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30388" y="4777874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830388" y="590049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auf Platzhalter ziehen oder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830388" y="5344612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303053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wipe/>
      </p:transition>
    </mc:Choice>
    <mc:Fallback xmlns="">
      <p:transition>
        <p:wip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989285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wipe/>
      </p:transition>
    </mc:Choice>
    <mc:Fallback xmlns="">
      <p:transition>
        <p:wip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76022410-499A-4EF9-92AB-D0A21ED86DA5}"/>
              </a:ext>
            </a:extLst>
          </p:cNvPr>
          <p:cNvSpPr/>
          <p:nvPr userDrawn="1"/>
        </p:nvSpPr>
        <p:spPr>
          <a:xfrm>
            <a:off x="0" y="1143000"/>
            <a:ext cx="9144000" cy="5715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870021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732240" y="116632"/>
            <a:ext cx="2057400" cy="6336704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23528" y="116632"/>
            <a:ext cx="6264696" cy="6336704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044198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wipe/>
      </p:transition>
    </mc:Choice>
    <mc:Fallback xmlns="">
      <p:transition>
        <p:wip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E59939-1DFB-C216-97C7-D5F2B8A13B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EFE069E-5379-2157-8C1E-3F6EAE3C1C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565476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wipe/>
      </p:transition>
    </mc:Choice>
    <mc:Fallback xmlns="">
      <p:transition>
        <p:wip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67544" y="620688"/>
            <a:ext cx="8208912" cy="1470025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974776" y="2552700"/>
            <a:ext cx="719762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</a:p>
        </p:txBody>
      </p:sp>
      <p:pic>
        <p:nvPicPr>
          <p:cNvPr id="7" name="Bild 3" descr="UB-Logo-neu_blau-cmyk.ep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4302" y="4581128"/>
            <a:ext cx="1488966" cy="1488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wipe/>
      </p:transition>
    </mc:Choice>
    <mc:Fallback xmlns="">
      <p:transition>
        <p:wip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944599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wipe/>
      </p:transition>
    </mc:Choice>
    <mc:Fallback xmlns="">
      <p:transition>
        <p:wip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7388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87388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48914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wipe/>
      </p:transition>
    </mc:Choice>
    <mc:Fallback xmlns="">
      <p:transition>
        <p:wip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36132" y="908720"/>
            <a:ext cx="4159667" cy="55446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199" y="908721"/>
            <a:ext cx="4187213" cy="554461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38104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wipe/>
      </p:transition>
    </mc:Choice>
    <mc:Fallback xmlns="">
      <p:transition>
        <p:wip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36132" y="908720"/>
            <a:ext cx="416125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36132" y="1548482"/>
            <a:ext cx="4161255" cy="490485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908720"/>
            <a:ext cx="416347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1548482"/>
            <a:ext cx="4163477" cy="490485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757278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wipe/>
      </p:transition>
    </mc:Choice>
    <mc:Fallback xmlns="">
      <p:transition>
        <p:wip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554876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wipe/>
      </p:transition>
    </mc:Choice>
    <mc:Fallback xmlns="">
      <p:transition>
        <p:wip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7584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wipe/>
      </p:transition>
    </mc:Choice>
    <mc:Fallback xmlns="">
      <p:transition>
        <p:wip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314198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116632"/>
            <a:ext cx="5245422" cy="633670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323528" y="1278682"/>
            <a:ext cx="3141985" cy="517465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801807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wipe/>
      </p:transition>
    </mc:Choice>
    <mc:Fallback xmlns="">
      <p:transition>
        <p:wip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noFill/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62153107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67544" y="620688"/>
            <a:ext cx="8208912" cy="1470025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974776" y="2552700"/>
            <a:ext cx="719762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</a:p>
        </p:txBody>
      </p:sp>
      <p:pic>
        <p:nvPicPr>
          <p:cNvPr id="7" name="Bild 3" descr="UB-Logo-neu_blau-cmyk.ep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4302" y="4581128"/>
            <a:ext cx="1488966" cy="1488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927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wipe/>
      </p:transition>
    </mc:Choice>
    <mc:Fallback xmlns="">
      <p:transition>
        <p:wip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252237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wipe/>
      </p:transition>
    </mc:Choice>
    <mc:Fallback xmlns="">
      <p:transition>
        <p:wip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7388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87388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031069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wipe/>
      </p:transition>
    </mc:Choice>
    <mc:Fallback xmlns="">
      <p:transition>
        <p:wip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36132" y="908720"/>
            <a:ext cx="4159667" cy="55446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199" y="908721"/>
            <a:ext cx="4187213" cy="554461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099771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wipe/>
      </p:transition>
    </mc:Choice>
    <mc:Fallback xmlns="">
      <p:transition>
        <p:wip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36132" y="908720"/>
            <a:ext cx="416125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36132" y="1548482"/>
            <a:ext cx="4161255" cy="490485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908720"/>
            <a:ext cx="416347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1548482"/>
            <a:ext cx="4163477" cy="490485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4717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wipe/>
      </p:transition>
    </mc:Choice>
    <mc:Fallback xmlns="">
      <p:transition>
        <p:wip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993289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wipe/>
      </p:transition>
    </mc:Choice>
    <mc:Fallback xmlns="">
      <p:transition>
        <p:wip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4280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wipe/>
      </p:transition>
    </mc:Choice>
    <mc:Fallback xmlns="">
      <p:transition>
        <p:wip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314198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116632"/>
            <a:ext cx="5245422" cy="633670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323528" y="1278682"/>
            <a:ext cx="3141985" cy="517465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957520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wipe/>
      </p:transition>
    </mc:Choice>
    <mc:Fallback xmlns="">
      <p:transition>
        <p:wip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noFill/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13152604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838200" y="1143000"/>
            <a:ext cx="7467600" cy="114300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>
          <a:xfrm>
            <a:off x="838200" y="2590800"/>
            <a:ext cx="7467600" cy="3552844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453312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838200" y="1143000"/>
            <a:ext cx="7467600" cy="114300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>
          <a:xfrm>
            <a:off x="838200" y="2590800"/>
            <a:ext cx="7467600" cy="3552844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71133694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838200" y="1143000"/>
            <a:ext cx="7467600" cy="114300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6" name="Inhaltsplatzhalter 2"/>
          <p:cNvSpPr>
            <a:spLocks noGrp="1"/>
          </p:cNvSpPr>
          <p:nvPr>
            <p:ph sz="half" idx="1"/>
          </p:nvPr>
        </p:nvSpPr>
        <p:spPr>
          <a:xfrm>
            <a:off x="838200" y="2395550"/>
            <a:ext cx="3657600" cy="37480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Inhaltsplatzhalter 3"/>
          <p:cNvSpPr>
            <a:spLocks noGrp="1"/>
          </p:cNvSpPr>
          <p:nvPr>
            <p:ph sz="half" idx="2"/>
          </p:nvPr>
        </p:nvSpPr>
        <p:spPr>
          <a:xfrm>
            <a:off x="4648200" y="2395550"/>
            <a:ext cx="3657600" cy="37480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66022951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457200" y="1131894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8" name="Textplatzhalter 2"/>
          <p:cNvSpPr>
            <a:spLocks noGrp="1"/>
          </p:cNvSpPr>
          <p:nvPr>
            <p:ph type="body" idx="1"/>
          </p:nvPr>
        </p:nvSpPr>
        <p:spPr>
          <a:xfrm>
            <a:off x="457200" y="2392369"/>
            <a:ext cx="4040188" cy="639762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9" name="Inhaltsplatzhalter 3"/>
          <p:cNvSpPr>
            <a:spLocks noGrp="1"/>
          </p:cNvSpPr>
          <p:nvPr>
            <p:ph sz="half" idx="2"/>
          </p:nvPr>
        </p:nvSpPr>
        <p:spPr>
          <a:xfrm>
            <a:off x="457200" y="3032131"/>
            <a:ext cx="4040188" cy="3325827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2392369"/>
            <a:ext cx="4041775" cy="639762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11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3032131"/>
            <a:ext cx="4041775" cy="3325827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92393088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412060934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053849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457200" y="1004911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6" name="Inhaltsplatzhalter 2"/>
          <p:cNvSpPr>
            <a:spLocks noGrp="1"/>
          </p:cNvSpPr>
          <p:nvPr>
            <p:ph idx="1"/>
          </p:nvPr>
        </p:nvSpPr>
        <p:spPr>
          <a:xfrm>
            <a:off x="3575050" y="1000108"/>
            <a:ext cx="5111750" cy="528641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2166961"/>
            <a:ext cx="3008313" cy="411955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63262221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838200" y="2590800"/>
            <a:ext cx="7467600" cy="3552825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65220648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6" name="Bildplatzhalter 2"/>
          <p:cNvSpPr>
            <a:spLocks noGrp="1"/>
          </p:cNvSpPr>
          <p:nvPr>
            <p:ph type="pic" idx="1"/>
          </p:nvPr>
        </p:nvSpPr>
        <p:spPr>
          <a:xfrm>
            <a:off x="1792288" y="1142983"/>
            <a:ext cx="5486400" cy="3584591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/>
              <a:t>Bild durch Klicken auf Symbol hinzufügen</a:t>
            </a:r>
          </a:p>
        </p:txBody>
      </p:sp>
      <p:sp>
        <p:nvSpPr>
          <p:cNvPr id="7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80895771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838200" y="1143000"/>
            <a:ext cx="7467600" cy="114300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>
          <a:xfrm>
            <a:off x="838200" y="2590800"/>
            <a:ext cx="7467600" cy="3552844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16025550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838200" y="1143000"/>
            <a:ext cx="7467600" cy="114300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6" name="Inhaltsplatzhalter 2"/>
          <p:cNvSpPr>
            <a:spLocks noGrp="1"/>
          </p:cNvSpPr>
          <p:nvPr>
            <p:ph sz="half" idx="1"/>
          </p:nvPr>
        </p:nvSpPr>
        <p:spPr>
          <a:xfrm>
            <a:off x="838200" y="2395550"/>
            <a:ext cx="3657600" cy="37480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Inhaltsplatzhalter 3"/>
          <p:cNvSpPr>
            <a:spLocks noGrp="1"/>
          </p:cNvSpPr>
          <p:nvPr>
            <p:ph sz="half" idx="2"/>
          </p:nvPr>
        </p:nvSpPr>
        <p:spPr>
          <a:xfrm>
            <a:off x="4648200" y="2395550"/>
            <a:ext cx="3657600" cy="37480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07783593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457200" y="1131894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8" name="Textplatzhalter 2"/>
          <p:cNvSpPr>
            <a:spLocks noGrp="1"/>
          </p:cNvSpPr>
          <p:nvPr>
            <p:ph type="body" idx="1"/>
          </p:nvPr>
        </p:nvSpPr>
        <p:spPr>
          <a:xfrm>
            <a:off x="457200" y="2392369"/>
            <a:ext cx="4040188" cy="639762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9" name="Inhaltsplatzhalter 3"/>
          <p:cNvSpPr>
            <a:spLocks noGrp="1"/>
          </p:cNvSpPr>
          <p:nvPr>
            <p:ph sz="half" idx="2"/>
          </p:nvPr>
        </p:nvSpPr>
        <p:spPr>
          <a:xfrm>
            <a:off x="457200" y="3032131"/>
            <a:ext cx="4040188" cy="3325827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2392369"/>
            <a:ext cx="4041775" cy="639762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11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3032131"/>
            <a:ext cx="4041775" cy="3325827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527011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838200" y="1143000"/>
            <a:ext cx="7467600" cy="114300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6" name="Inhaltsplatzhalter 2"/>
          <p:cNvSpPr>
            <a:spLocks noGrp="1"/>
          </p:cNvSpPr>
          <p:nvPr>
            <p:ph sz="half" idx="1"/>
          </p:nvPr>
        </p:nvSpPr>
        <p:spPr>
          <a:xfrm>
            <a:off x="838200" y="2395550"/>
            <a:ext cx="3657600" cy="37480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Inhaltsplatzhalter 3"/>
          <p:cNvSpPr>
            <a:spLocks noGrp="1"/>
          </p:cNvSpPr>
          <p:nvPr>
            <p:ph sz="half" idx="2"/>
          </p:nvPr>
        </p:nvSpPr>
        <p:spPr>
          <a:xfrm>
            <a:off x="4648200" y="2395550"/>
            <a:ext cx="3657600" cy="37480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10284323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301100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457200" y="1004911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6" name="Inhaltsplatzhalter 2"/>
          <p:cNvSpPr>
            <a:spLocks noGrp="1"/>
          </p:cNvSpPr>
          <p:nvPr>
            <p:ph idx="1"/>
          </p:nvPr>
        </p:nvSpPr>
        <p:spPr>
          <a:xfrm>
            <a:off x="3575050" y="1000108"/>
            <a:ext cx="5111750" cy="528641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2166961"/>
            <a:ext cx="3008313" cy="411955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29941692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838200" y="2590800"/>
            <a:ext cx="7467600" cy="3552825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31788371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6" name="Bildplatzhalter 2"/>
          <p:cNvSpPr>
            <a:spLocks noGrp="1"/>
          </p:cNvSpPr>
          <p:nvPr>
            <p:ph type="pic" idx="1"/>
          </p:nvPr>
        </p:nvSpPr>
        <p:spPr>
          <a:xfrm>
            <a:off x="1792288" y="1142983"/>
            <a:ext cx="5486400" cy="3584591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/>
              <a:t>Bild durch Klicken auf Symbol hinzufügen</a:t>
            </a:r>
          </a:p>
        </p:txBody>
      </p:sp>
      <p:sp>
        <p:nvSpPr>
          <p:cNvPr id="7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77115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457200" y="1131894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8" name="Textplatzhalter 2"/>
          <p:cNvSpPr>
            <a:spLocks noGrp="1"/>
          </p:cNvSpPr>
          <p:nvPr>
            <p:ph type="body" idx="1"/>
          </p:nvPr>
        </p:nvSpPr>
        <p:spPr>
          <a:xfrm>
            <a:off x="457200" y="2392369"/>
            <a:ext cx="4040188" cy="639762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9" name="Inhaltsplatzhalter 3"/>
          <p:cNvSpPr>
            <a:spLocks noGrp="1"/>
          </p:cNvSpPr>
          <p:nvPr>
            <p:ph sz="half" idx="2"/>
          </p:nvPr>
        </p:nvSpPr>
        <p:spPr>
          <a:xfrm>
            <a:off x="457200" y="3032131"/>
            <a:ext cx="4040188" cy="3325827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2392369"/>
            <a:ext cx="4041775" cy="639762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11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3032131"/>
            <a:ext cx="4041775" cy="3325827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875471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010489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9844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6" Type="http://schemas.openxmlformats.org/officeDocument/2006/relationships/slideLayout" Target="../slideLayouts/slideLayout19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3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image" Target="../media/image5.gif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6.xml"/><Relationship Id="rId10" Type="http://schemas.openxmlformats.org/officeDocument/2006/relationships/image" Target="../media/image5.gif"/><Relationship Id="rId4" Type="http://schemas.openxmlformats.org/officeDocument/2006/relationships/slideLayout" Target="../slideLayouts/slideLayout35.xml"/><Relationship Id="rId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5" Type="http://schemas.openxmlformats.org/officeDocument/2006/relationships/slideLayout" Target="../slideLayouts/slideLayout44.xml"/><Relationship Id="rId10" Type="http://schemas.openxmlformats.org/officeDocument/2006/relationships/image" Target="../media/image5.gif"/><Relationship Id="rId4" Type="http://schemas.openxmlformats.org/officeDocument/2006/relationships/slideLayout" Target="../slideLayouts/slideLayout43.xml"/><Relationship Id="rId9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60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17" Type="http://schemas.openxmlformats.org/officeDocument/2006/relationships/theme" Target="../theme/theme7.xml"/><Relationship Id="rId2" Type="http://schemas.openxmlformats.org/officeDocument/2006/relationships/slideLayout" Target="../slideLayouts/slideLayout49.xml"/><Relationship Id="rId16" Type="http://schemas.openxmlformats.org/officeDocument/2006/relationships/slideLayout" Target="../slideLayouts/slideLayout63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57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slideLayout" Target="../slideLayouts/slideLayout6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1EDCBDC8-8A30-4F8D-B1AC-081817CC8CF9}"/>
              </a:ext>
            </a:extLst>
          </p:cNvPr>
          <p:cNvSpPr/>
          <p:nvPr userDrawn="1"/>
        </p:nvSpPr>
        <p:spPr>
          <a:xfrm>
            <a:off x="7913716" y="-2194"/>
            <a:ext cx="1230284" cy="117114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A27B534D-0A04-44CE-8005-D6DFF9060EEE}"/>
              </a:ext>
            </a:extLst>
          </p:cNvPr>
          <p:cNvSpPr/>
          <p:nvPr userDrawn="1"/>
        </p:nvSpPr>
        <p:spPr>
          <a:xfrm>
            <a:off x="0" y="-10257"/>
            <a:ext cx="9144000" cy="11711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D84707CF-6268-4D52-9F08-86083BB01781}"/>
              </a:ext>
            </a:extLst>
          </p:cNvPr>
          <p:cNvSpPr/>
          <p:nvPr userDrawn="1"/>
        </p:nvSpPr>
        <p:spPr>
          <a:xfrm>
            <a:off x="0" y="6356348"/>
            <a:ext cx="9144000" cy="50165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: eine Ecke abgerundet 6">
            <a:extLst>
              <a:ext uri="{FF2B5EF4-FFF2-40B4-BE49-F238E27FC236}">
                <a16:creationId xmlns:a16="http://schemas.microsoft.com/office/drawing/2014/main" id="{9F0755EC-38D9-4092-A85B-D18C0AF0AE4F}"/>
              </a:ext>
            </a:extLst>
          </p:cNvPr>
          <p:cNvSpPr/>
          <p:nvPr userDrawn="1"/>
        </p:nvSpPr>
        <p:spPr>
          <a:xfrm>
            <a:off x="0" y="-10256"/>
            <a:ext cx="9144000" cy="1335817"/>
          </a:xfrm>
          <a:prstGeom prst="round1Rect">
            <a:avLst>
              <a:gd name="adj" fmla="val 50000"/>
            </a:avLst>
          </a:prstGeom>
          <a:solidFill>
            <a:srgbClr val="0045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9614" y="1490234"/>
            <a:ext cx="8484042" cy="47014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36180" y="6478641"/>
            <a:ext cx="1511908" cy="2570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457D"/>
                </a:solidFill>
              </a:defRPr>
            </a:lvl1pPr>
          </a:lstStyle>
          <a:p>
            <a:r>
              <a:rPr lang="en-US"/>
              <a:t>4/15/2020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2075" y="6480312"/>
            <a:ext cx="6782462" cy="2570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457D"/>
                </a:solidFill>
              </a:defRPr>
            </a:lvl1pPr>
          </a:lstStyle>
          <a:p>
            <a:r>
              <a:rPr lang="de-DE"/>
              <a:t>Fachschaft WIAI - Otto-Friedrich-Universität Bamberg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37418" y="6478641"/>
            <a:ext cx="610670" cy="2570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457D"/>
                </a:solidFill>
              </a:defRPr>
            </a:lvl1pPr>
          </a:lstStyle>
          <a:p>
            <a:fld id="{2C753281-AACA-4994-9B3A-7074E696E4C6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C1730573-ABC1-4C6C-A77E-67F36880245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7241" y="77207"/>
            <a:ext cx="996218" cy="996218"/>
          </a:xfrm>
          <a:prstGeom prst="rect">
            <a:avLst/>
          </a:prstGeom>
        </p:spPr>
      </p:pic>
      <p:sp>
        <p:nvSpPr>
          <p:cNvPr id="10" name="Titelplatzhalter 9">
            <a:extLst>
              <a:ext uri="{FF2B5EF4-FFF2-40B4-BE49-F238E27FC236}">
                <a16:creationId xmlns:a16="http://schemas.microsoft.com/office/drawing/2014/main" id="{3E987167-9CC6-469F-B97E-EE9BDAD4D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766" y="-1025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18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2" r:id="rId1"/>
    <p:sldLayoutId id="2147483911" r:id="rId2"/>
    <p:sldLayoutId id="2147483658" r:id="rId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457D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457D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457D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457D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457D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Grafik 6" descr="ub-cd-ppt-back02-5_grau.gif">
            <a:extLst>
              <a:ext uri="{FF2B5EF4-FFF2-40B4-BE49-F238E27FC236}">
                <a16:creationId xmlns:a16="http://schemas.microsoft.com/office/drawing/2014/main" id="{E062340E-709D-4DAD-9FEF-9CCC62EB25AC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Grafik 7" descr="ub-cd-ppt-back02-5.gif">
            <a:extLst>
              <a:ext uri="{FF2B5EF4-FFF2-40B4-BE49-F238E27FC236}">
                <a16:creationId xmlns:a16="http://schemas.microsoft.com/office/drawing/2014/main" id="{82EBAD9A-2E47-417F-9FD7-CEDCF2AEA182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2">
            <a:extLst>
              <a:ext uri="{FF2B5EF4-FFF2-40B4-BE49-F238E27FC236}">
                <a16:creationId xmlns:a16="http://schemas.microsoft.com/office/drawing/2014/main" id="{B1244BBD-8319-4969-9F38-A82BDC5294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1143000"/>
            <a:ext cx="7467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Klicken Sie, um das Titelformat</a:t>
            </a:r>
            <a:br>
              <a:rPr lang="de-DE" altLang="de-DE"/>
            </a:br>
            <a:r>
              <a:rPr lang="de-DE" altLang="de-DE"/>
              <a:t>zu bearbeiten</a:t>
            </a:r>
          </a:p>
        </p:txBody>
      </p:sp>
      <p:sp>
        <p:nvSpPr>
          <p:cNvPr id="1029" name="Rectangle 3">
            <a:extLst>
              <a:ext uri="{FF2B5EF4-FFF2-40B4-BE49-F238E27FC236}">
                <a16:creationId xmlns:a16="http://schemas.microsoft.com/office/drawing/2014/main" id="{FF187C75-67A3-4D41-89D6-EC2E41DA79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590800"/>
            <a:ext cx="74676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Klicken Sie, um die Formate des Vorlagentextes zu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1030" name="Rectangle 23">
            <a:extLst>
              <a:ext uri="{FF2B5EF4-FFF2-40B4-BE49-F238E27FC236}">
                <a16:creationId xmlns:a16="http://schemas.microsoft.com/office/drawing/2014/main" id="{84A444D3-BB8B-4B99-AC91-A2C45B4AD5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4800" y="6557963"/>
            <a:ext cx="1066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r>
              <a:rPr lang="de-DE" altLang="de-DE" sz="900">
                <a:solidFill>
                  <a:srgbClr val="00407A"/>
                </a:solidFill>
                <a:latin typeface="Arial" panose="020B0604020202020204" pitchFamily="34" charset="0"/>
              </a:rPr>
              <a:t>S. </a:t>
            </a:r>
            <a:fld id="{9474404F-7AF9-47A5-8589-EA95CF4A1AF3}" type="slidenum">
              <a:rPr lang="de-DE" altLang="de-DE" sz="900">
                <a:solidFill>
                  <a:srgbClr val="00407A"/>
                </a:solidFill>
                <a:latin typeface="Arial" panose="020B0604020202020204" pitchFamily="34" charset="0"/>
              </a:rPr>
              <a:pPr algn="r" eaLnBrk="1" hangingPunct="1"/>
              <a:t>‹Nr.›</a:t>
            </a:fld>
            <a:endParaRPr lang="de-DE" altLang="de-DE" sz="900">
              <a:solidFill>
                <a:srgbClr val="00407A"/>
              </a:solidFill>
              <a:latin typeface="Arial" panose="020B0604020202020204" pitchFamily="34" charset="0"/>
            </a:endParaRPr>
          </a:p>
        </p:txBody>
      </p:sp>
      <p:sp>
        <p:nvSpPr>
          <p:cNvPr id="1031" name="Rectangle 23">
            <a:extLst>
              <a:ext uri="{FF2B5EF4-FFF2-40B4-BE49-F238E27FC236}">
                <a16:creationId xmlns:a16="http://schemas.microsoft.com/office/drawing/2014/main" id="{AC874316-ED13-47F4-BA9A-14DF32FEBB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557963"/>
            <a:ext cx="7543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de-DE" altLang="de-DE" sz="900">
                <a:solidFill>
                  <a:srgbClr val="00407A"/>
                </a:solidFill>
                <a:latin typeface="Arial" charset="0"/>
              </a:rPr>
              <a:t>Otto-Friedrich-Universität Bamberg | Zentrale Studienberatung| www.uni-bamberg.de/abt-studium/studienberatung</a:t>
            </a:r>
          </a:p>
        </p:txBody>
      </p:sp>
    </p:spTree>
    <p:extLst>
      <p:ext uri="{BB962C8B-B14F-4D97-AF65-F5344CB8AC3E}">
        <p14:creationId xmlns:p14="http://schemas.microsoft.com/office/powerpoint/2010/main" val="152589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407A"/>
          </a:solidFill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407A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407A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407A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407A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407A"/>
          </a:solidFill>
          <a:latin typeface="UB Scala" pitchFamily="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407A"/>
          </a:solidFill>
          <a:latin typeface="UB Scala" pitchFamily="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407A"/>
          </a:solidFill>
          <a:latin typeface="UB Scala" pitchFamily="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407A"/>
          </a:solidFill>
          <a:latin typeface="UB Scala" pitchFamily="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+"/>
        <a:defRPr sz="16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3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36133" y="121307"/>
            <a:ext cx="8499280" cy="720080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36133" y="914695"/>
            <a:ext cx="8499280" cy="5518260"/>
          </a:xfrm>
          <a:prstGeom prst="rect">
            <a:avLst/>
          </a:prstGeom>
          <a:solidFill>
            <a:srgbClr val="CCDAE5">
              <a:alpha val="33000"/>
            </a:srgbClr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Fußzeilenplatzhalter 3"/>
          <p:cNvSpPr txBox="1">
            <a:spLocks/>
          </p:cNvSpPr>
          <p:nvPr/>
        </p:nvSpPr>
        <p:spPr>
          <a:xfrm>
            <a:off x="309222" y="6498896"/>
            <a:ext cx="2135352" cy="29048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B Scala Sans"/>
                <a:ea typeface="+mn-ea"/>
                <a:cs typeface="UB Scala Sans"/>
              </a:rPr>
              <a:t>© 2018 Prof. Dr. U. Schmid</a:t>
            </a:r>
          </a:p>
        </p:txBody>
      </p:sp>
      <p:sp>
        <p:nvSpPr>
          <p:cNvPr id="8" name="Fußzeilenplatzhalter 3"/>
          <p:cNvSpPr txBox="1">
            <a:spLocks/>
          </p:cNvSpPr>
          <p:nvPr/>
        </p:nvSpPr>
        <p:spPr>
          <a:xfrm>
            <a:off x="2426138" y="6501645"/>
            <a:ext cx="4291724" cy="29048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B Scala Sans"/>
                <a:ea typeface="+mn-ea"/>
                <a:cs typeface="UB Scala Sans"/>
              </a:rPr>
              <a:t>EET – Begrüßung Erstsemester – </a:t>
            </a:r>
            <a:fld id="{8649D369-5206-4341-A234-3C8DC2AD0772}" type="slidenum">
              <a:rPr kumimoji="0" lang="de-DE" sz="11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B Scala Sans"/>
                <a:ea typeface="+mn-ea"/>
                <a:cs typeface="UB Scala San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UB Scala Sans"/>
              <a:ea typeface="+mn-ea"/>
              <a:cs typeface="UB Scala Sans"/>
            </a:endParaRPr>
          </a:p>
        </p:txBody>
      </p:sp>
      <p:pic>
        <p:nvPicPr>
          <p:cNvPr id="11" name="Bild 10" descr="da9f59de47.gif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4282" y="6401196"/>
            <a:ext cx="1178353" cy="528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927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mc:AlternateContent xmlns:mc="http://schemas.openxmlformats.org/markup-compatibility/2006" xmlns:p14="http://schemas.microsoft.com/office/powerpoint/2010/main">
    <mc:Choice Requires="p14">
      <p:transition p14:dur="400">
        <p:wipe/>
      </p:transition>
    </mc:Choice>
    <mc:Fallback xmlns="">
      <p:transition>
        <p:wip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3200" kern="1200">
          <a:solidFill>
            <a:schemeClr val="bg2"/>
          </a:solidFill>
          <a:latin typeface="UB Scala Sans"/>
          <a:ea typeface="+mj-ea"/>
          <a:cs typeface="UB Scala San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UB Scala Sans"/>
          <a:ea typeface="+mn-ea"/>
          <a:cs typeface="UB Scala San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UB Scala Sans"/>
          <a:ea typeface="+mn-ea"/>
          <a:cs typeface="UB Scala San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UB Scala Sans"/>
          <a:ea typeface="+mn-ea"/>
          <a:cs typeface="UB Scala San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UB Scala Sans"/>
          <a:ea typeface="+mn-ea"/>
          <a:cs typeface="UB Scala San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UB Scala Sans"/>
          <a:ea typeface="+mn-ea"/>
          <a:cs typeface="UB Scala San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3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36133" y="121307"/>
            <a:ext cx="8499280" cy="720080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36133" y="914695"/>
            <a:ext cx="8499280" cy="5518260"/>
          </a:xfrm>
          <a:prstGeom prst="rect">
            <a:avLst/>
          </a:prstGeom>
          <a:solidFill>
            <a:srgbClr val="CCDAE5">
              <a:alpha val="33000"/>
            </a:srgbClr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Fußzeilenplatzhalter 3"/>
          <p:cNvSpPr txBox="1">
            <a:spLocks/>
          </p:cNvSpPr>
          <p:nvPr/>
        </p:nvSpPr>
        <p:spPr>
          <a:xfrm>
            <a:off x="309222" y="6498896"/>
            <a:ext cx="3441054" cy="29048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B Scala Sans"/>
                <a:ea typeface="+mn-ea"/>
                <a:cs typeface="UB Scala Sans"/>
              </a:rPr>
              <a:t>© 2019 Prof. Dr. Tom Gross/Prof. Dr. Daniela Nicklas</a:t>
            </a:r>
          </a:p>
        </p:txBody>
      </p:sp>
      <p:sp>
        <p:nvSpPr>
          <p:cNvPr id="8" name="Fußzeilenplatzhalter 3"/>
          <p:cNvSpPr txBox="1">
            <a:spLocks/>
          </p:cNvSpPr>
          <p:nvPr/>
        </p:nvSpPr>
        <p:spPr>
          <a:xfrm>
            <a:off x="2426138" y="6501645"/>
            <a:ext cx="4291724" cy="29048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B Scala Sans"/>
                <a:ea typeface="+mn-ea"/>
                <a:cs typeface="UB Scala Sans"/>
              </a:rPr>
              <a:t>EET – Welcome – </a:t>
            </a:r>
            <a:fld id="{8649D369-5206-4341-A234-3C8DC2AD0772}" type="slidenum">
              <a:rPr kumimoji="0" lang="de-DE" sz="11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B Scala Sans"/>
                <a:ea typeface="+mn-ea"/>
                <a:cs typeface="UB Scala San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UB Scala Sans"/>
              <a:ea typeface="+mn-ea"/>
              <a:cs typeface="UB Scala Sans"/>
            </a:endParaRPr>
          </a:p>
        </p:txBody>
      </p:sp>
      <p:pic>
        <p:nvPicPr>
          <p:cNvPr id="11" name="Bild 10" descr="da9f59de47.gi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4282" y="6401196"/>
            <a:ext cx="1178353" cy="528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534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8" r:id="rId1"/>
  </p:sldLayoutIdLst>
  <mc:AlternateContent xmlns:mc="http://schemas.openxmlformats.org/markup-compatibility/2006" xmlns:p14="http://schemas.microsoft.com/office/powerpoint/2010/main">
    <mc:Choice Requires="p14">
      <p:transition p14:dur="400">
        <p:wipe/>
      </p:transition>
    </mc:Choice>
    <mc:Fallback xmlns="">
      <p:transition>
        <p:wip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3200" kern="1200">
          <a:solidFill>
            <a:schemeClr val="bg2"/>
          </a:solidFill>
          <a:latin typeface="UB Scala Sans"/>
          <a:ea typeface="+mj-ea"/>
          <a:cs typeface="UB Scala San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UB Scala Sans"/>
          <a:ea typeface="+mn-ea"/>
          <a:cs typeface="UB Scala San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UB Scala Sans"/>
          <a:ea typeface="+mn-ea"/>
          <a:cs typeface="UB Scala San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UB Scala Sans"/>
          <a:ea typeface="+mn-ea"/>
          <a:cs typeface="UB Scala San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UB Scala Sans"/>
          <a:ea typeface="+mn-ea"/>
          <a:cs typeface="UB Scala San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UB Scala Sans"/>
          <a:ea typeface="+mn-ea"/>
          <a:cs typeface="UB Scala San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3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36133" y="121307"/>
            <a:ext cx="8499280" cy="720080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36133" y="914695"/>
            <a:ext cx="8499280" cy="5518260"/>
          </a:xfrm>
          <a:prstGeom prst="rect">
            <a:avLst/>
          </a:prstGeom>
          <a:solidFill>
            <a:srgbClr val="CCDAE5">
              <a:alpha val="33000"/>
            </a:srgbClr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Fußzeilenplatzhalter 3"/>
          <p:cNvSpPr txBox="1">
            <a:spLocks/>
          </p:cNvSpPr>
          <p:nvPr/>
        </p:nvSpPr>
        <p:spPr>
          <a:xfrm>
            <a:off x="309222" y="6498896"/>
            <a:ext cx="3592218" cy="29048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B Scala Sans"/>
                <a:ea typeface="+mn-ea"/>
                <a:cs typeface="UB Scala Sans"/>
              </a:rPr>
              <a:t>Prof. Dr. Daniel Beimborn / Prof. Dr. Guido Wirtz</a:t>
            </a:r>
          </a:p>
        </p:txBody>
      </p:sp>
      <p:sp>
        <p:nvSpPr>
          <p:cNvPr id="8" name="Fußzeilenplatzhalter 3"/>
          <p:cNvSpPr txBox="1">
            <a:spLocks/>
          </p:cNvSpPr>
          <p:nvPr/>
        </p:nvSpPr>
        <p:spPr>
          <a:xfrm>
            <a:off x="2426138" y="6501645"/>
            <a:ext cx="4291724" cy="29048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B Scala Sans"/>
                <a:ea typeface="+mn-ea"/>
                <a:cs typeface="UB Scala Sans"/>
              </a:rPr>
              <a:t>EET – Welcome – </a:t>
            </a:r>
            <a:fld id="{8649D369-5206-4341-A234-3C8DC2AD0772}" type="slidenum">
              <a:rPr kumimoji="0" lang="de-DE" sz="11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B Scala Sans"/>
                <a:ea typeface="+mn-ea"/>
                <a:cs typeface="UB Scala San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UB Scala Sans"/>
              <a:ea typeface="+mn-ea"/>
              <a:cs typeface="UB Scala Sans"/>
            </a:endParaRPr>
          </a:p>
        </p:txBody>
      </p:sp>
      <p:pic>
        <p:nvPicPr>
          <p:cNvPr id="11" name="Bild 10" descr="da9f59de47.gif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4282" y="6401196"/>
            <a:ext cx="1178353" cy="528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847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</p:sldLayoutIdLst>
  <mc:AlternateContent xmlns:mc="http://schemas.openxmlformats.org/markup-compatibility/2006" xmlns:p14="http://schemas.microsoft.com/office/powerpoint/2010/main">
    <mc:Choice Requires="p14">
      <p:transition p14:dur="400">
        <p:wipe/>
      </p:transition>
    </mc:Choice>
    <mc:Fallback xmlns="">
      <p:transition>
        <p:wip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3200" kern="1200">
          <a:solidFill>
            <a:schemeClr val="bg2"/>
          </a:solidFill>
          <a:latin typeface="UB Scala Sans"/>
          <a:ea typeface="+mj-ea"/>
          <a:cs typeface="UB Scala San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UB Scala Sans"/>
          <a:ea typeface="+mn-ea"/>
          <a:cs typeface="UB Scala San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UB Scala Sans"/>
          <a:ea typeface="+mn-ea"/>
          <a:cs typeface="UB Scala San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UB Scala Sans"/>
          <a:ea typeface="+mn-ea"/>
          <a:cs typeface="UB Scala San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UB Scala Sans"/>
          <a:ea typeface="+mn-ea"/>
          <a:cs typeface="UB Scala San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UB Scala Sans"/>
          <a:ea typeface="+mn-ea"/>
          <a:cs typeface="UB Scala San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3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36133" y="121307"/>
            <a:ext cx="8499280" cy="720080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36133" y="914695"/>
            <a:ext cx="8499280" cy="5518260"/>
          </a:xfrm>
          <a:prstGeom prst="rect">
            <a:avLst/>
          </a:prstGeom>
          <a:solidFill>
            <a:srgbClr val="CCDAE5">
              <a:alpha val="33000"/>
            </a:srgbClr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Fußzeilenplatzhalter 3"/>
          <p:cNvSpPr txBox="1">
            <a:spLocks/>
          </p:cNvSpPr>
          <p:nvPr/>
        </p:nvSpPr>
        <p:spPr>
          <a:xfrm>
            <a:off x="309222" y="6498896"/>
            <a:ext cx="3441054" cy="29048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B Scala Sans"/>
                <a:ea typeface="+mn-ea"/>
                <a:cs typeface="UB Scala Sans"/>
              </a:rPr>
              <a:t>© 2022 Prof. Dr. Guido Wirtz</a:t>
            </a:r>
          </a:p>
        </p:txBody>
      </p:sp>
      <p:sp>
        <p:nvSpPr>
          <p:cNvPr id="8" name="Fußzeilenplatzhalter 3"/>
          <p:cNvSpPr txBox="1">
            <a:spLocks/>
          </p:cNvSpPr>
          <p:nvPr/>
        </p:nvSpPr>
        <p:spPr>
          <a:xfrm>
            <a:off x="2426138" y="6501645"/>
            <a:ext cx="4291724" cy="29048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B Scala Sans"/>
                <a:ea typeface="+mn-ea"/>
                <a:cs typeface="UB Scala Sans"/>
              </a:rPr>
              <a:t>EET – Welcome – </a:t>
            </a:r>
            <a:fld id="{8649D369-5206-4341-A234-3C8DC2AD0772}" type="slidenum">
              <a:rPr kumimoji="0" lang="de-DE" sz="11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B Scala Sans"/>
                <a:ea typeface="+mn-ea"/>
                <a:cs typeface="UB Scala San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UB Scala Sans"/>
              <a:ea typeface="+mn-ea"/>
              <a:cs typeface="UB Scala Sans"/>
            </a:endParaRPr>
          </a:p>
        </p:txBody>
      </p:sp>
      <p:pic>
        <p:nvPicPr>
          <p:cNvPr id="11" name="Bild 10" descr="da9f59de47.gif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4282" y="6401196"/>
            <a:ext cx="1178353" cy="528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66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  <p:sldLayoutId id="2147483843" r:id="rId8"/>
  </p:sldLayoutIdLst>
  <mc:AlternateContent xmlns:mc="http://schemas.openxmlformats.org/markup-compatibility/2006" xmlns:p14="http://schemas.microsoft.com/office/powerpoint/2010/main">
    <mc:Choice Requires="p14">
      <p:transition p14:dur="400">
        <p:wipe/>
      </p:transition>
    </mc:Choice>
    <mc:Fallback xmlns="">
      <p:transition>
        <p:wip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3200" kern="1200">
          <a:solidFill>
            <a:schemeClr val="bg2"/>
          </a:solidFill>
          <a:latin typeface="UB Scala Sans"/>
          <a:ea typeface="+mj-ea"/>
          <a:cs typeface="UB Scala San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UB Scala Sans"/>
          <a:ea typeface="+mn-ea"/>
          <a:cs typeface="UB Scala San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UB Scala Sans"/>
          <a:ea typeface="+mn-ea"/>
          <a:cs typeface="UB Scala San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UB Scala Sans"/>
          <a:ea typeface="+mn-ea"/>
          <a:cs typeface="UB Scala San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UB Scala Sans"/>
          <a:ea typeface="+mn-ea"/>
          <a:cs typeface="UB Scala San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UB Scala Sans"/>
          <a:ea typeface="+mn-ea"/>
          <a:cs typeface="UB Scala San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Grafik 6" descr="ub-cd-ppt-back02-5_grau.gif">
            <a:extLst>
              <a:ext uri="{FF2B5EF4-FFF2-40B4-BE49-F238E27FC236}">
                <a16:creationId xmlns:a16="http://schemas.microsoft.com/office/drawing/2014/main" id="{302CA98B-A13B-BCCB-9769-2EA5A79538DD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Grafik 7" descr="ub-cd-ppt-back02-5.gif">
            <a:extLst>
              <a:ext uri="{FF2B5EF4-FFF2-40B4-BE49-F238E27FC236}">
                <a16:creationId xmlns:a16="http://schemas.microsoft.com/office/drawing/2014/main" id="{6C933191-BDB3-C74C-64CC-04644539C830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2">
            <a:extLst>
              <a:ext uri="{FF2B5EF4-FFF2-40B4-BE49-F238E27FC236}">
                <a16:creationId xmlns:a16="http://schemas.microsoft.com/office/drawing/2014/main" id="{D8A74500-8B9D-E4BB-E267-3810132CE7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1143000"/>
            <a:ext cx="7467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Klicken Sie, um das Titelformat</a:t>
            </a:r>
            <a:br>
              <a:rPr lang="de-DE" altLang="de-DE"/>
            </a:br>
            <a:r>
              <a:rPr lang="de-DE" altLang="de-DE"/>
              <a:t>zu bearbeiten</a:t>
            </a:r>
          </a:p>
        </p:txBody>
      </p:sp>
      <p:sp>
        <p:nvSpPr>
          <p:cNvPr id="1029" name="Rectangle 3">
            <a:extLst>
              <a:ext uri="{FF2B5EF4-FFF2-40B4-BE49-F238E27FC236}">
                <a16:creationId xmlns:a16="http://schemas.microsoft.com/office/drawing/2014/main" id="{6038BD57-6B3B-CD9E-E31E-159921A6C1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590800"/>
            <a:ext cx="74676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Klicken Sie, um die Formate des Vorlagentextes zu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1030" name="Rectangle 23">
            <a:extLst>
              <a:ext uri="{FF2B5EF4-FFF2-40B4-BE49-F238E27FC236}">
                <a16:creationId xmlns:a16="http://schemas.microsoft.com/office/drawing/2014/main" id="{2A44D6E3-8800-ACD8-54B6-8DAF759134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4800" y="6557963"/>
            <a:ext cx="1066800" cy="2286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r>
              <a:rPr lang="de-DE" altLang="de-DE" sz="900">
                <a:solidFill>
                  <a:srgbClr val="00407A"/>
                </a:solidFill>
                <a:latin typeface="Arial" panose="020B0604020202020204" pitchFamily="34" charset="0"/>
              </a:rPr>
              <a:t>S. </a:t>
            </a:r>
            <a:fld id="{760535F9-A2D2-434B-8C1E-1D6DB24D09E5}" type="slidenum">
              <a:rPr lang="de-DE" altLang="de-DE" sz="900">
                <a:solidFill>
                  <a:srgbClr val="00407A"/>
                </a:solidFill>
                <a:latin typeface="Arial" panose="020B0604020202020204" pitchFamily="34" charset="0"/>
              </a:rPr>
              <a:pPr algn="r" eaLnBrk="1" hangingPunct="1"/>
              <a:t>‹Nr.›</a:t>
            </a:fld>
            <a:endParaRPr lang="de-DE" altLang="de-DE" sz="900">
              <a:solidFill>
                <a:srgbClr val="00407A"/>
              </a:solidFill>
              <a:latin typeface="Arial" panose="020B0604020202020204" pitchFamily="34" charset="0"/>
            </a:endParaRPr>
          </a:p>
        </p:txBody>
      </p:sp>
      <p:sp>
        <p:nvSpPr>
          <p:cNvPr id="1031" name="Rectangle 23">
            <a:extLst>
              <a:ext uri="{FF2B5EF4-FFF2-40B4-BE49-F238E27FC236}">
                <a16:creationId xmlns:a16="http://schemas.microsoft.com/office/drawing/2014/main" id="{6850712E-7122-7938-6843-DE3F8A92B8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557963"/>
            <a:ext cx="7543800" cy="2286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de-DE" altLang="de-DE" sz="900">
                <a:solidFill>
                  <a:srgbClr val="00407A"/>
                </a:solidFill>
                <a:latin typeface="Arial" charset="0"/>
              </a:rPr>
              <a:t>Otto-Friedrich-Universität Bamberg | Zentrale Studienberatung| www.uni-bamberg.de/studienberatung</a:t>
            </a:r>
          </a:p>
        </p:txBody>
      </p:sp>
    </p:spTree>
    <p:extLst>
      <p:ext uri="{BB962C8B-B14F-4D97-AF65-F5344CB8AC3E}">
        <p14:creationId xmlns:p14="http://schemas.microsoft.com/office/powerpoint/2010/main" val="3129722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  <p:sldLayoutId id="2147483868" r:id="rId11"/>
    <p:sldLayoutId id="2147483869" r:id="rId12"/>
    <p:sldLayoutId id="2147483870" r:id="rId13"/>
    <p:sldLayoutId id="2147483871" r:id="rId14"/>
    <p:sldLayoutId id="2147483872" r:id="rId15"/>
    <p:sldLayoutId id="2147483873" r:id="rId16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407A"/>
          </a:solidFill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407A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407A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407A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407A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407A"/>
          </a:solidFill>
          <a:latin typeface="UB Scala" pitchFamily="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407A"/>
          </a:solidFill>
          <a:latin typeface="UB Scala" pitchFamily="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407A"/>
          </a:solidFill>
          <a:latin typeface="UB Scala" pitchFamily="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407A"/>
          </a:solidFill>
          <a:latin typeface="UB Scala" pitchFamily="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+"/>
        <a:defRPr sz="16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hyperlink" Target="https://xkcd.com/1543/" TargetMode="External"/><Relationship Id="rId7" Type="http://schemas.openxmlformats.org/officeDocument/2006/relationships/image" Target="../media/image14.sv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Relationship Id="rId9" Type="http://schemas.openxmlformats.org/officeDocument/2006/relationships/image" Target="../media/image16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sv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1.svg"/><Relationship Id="rId5" Type="http://schemas.openxmlformats.org/officeDocument/2006/relationships/image" Target="../media/image14.svg"/><Relationship Id="rId10" Type="http://schemas.openxmlformats.org/officeDocument/2006/relationships/image" Target="../media/image20.png"/><Relationship Id="rId4" Type="http://schemas.openxmlformats.org/officeDocument/2006/relationships/image" Target="../media/image13.png"/><Relationship Id="rId9" Type="http://schemas.openxmlformats.org/officeDocument/2006/relationships/image" Target="../media/image19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10" Type="http://schemas.openxmlformats.org/officeDocument/2006/relationships/image" Target="../media/image24.png"/><Relationship Id="rId4" Type="http://schemas.openxmlformats.org/officeDocument/2006/relationships/image" Target="../media/image13.png"/><Relationship Id="rId9" Type="http://schemas.openxmlformats.org/officeDocument/2006/relationships/image" Target="../media/image23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25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svg"/><Relationship Id="rId5" Type="http://schemas.openxmlformats.org/officeDocument/2006/relationships/image" Target="../media/image13.png"/><Relationship Id="rId10" Type="http://schemas.openxmlformats.org/officeDocument/2006/relationships/image" Target="../media/image31.png"/><Relationship Id="rId4" Type="http://schemas.openxmlformats.org/officeDocument/2006/relationships/image" Target="../media/image26.svg"/><Relationship Id="rId9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6.png"/><Relationship Id="rId18" Type="http://schemas.openxmlformats.org/officeDocument/2006/relationships/image" Target="../media/image40.png"/><Relationship Id="rId3" Type="http://schemas.openxmlformats.org/officeDocument/2006/relationships/image" Target="../media/image12.svg"/><Relationship Id="rId21" Type="http://schemas.openxmlformats.org/officeDocument/2006/relationships/image" Target="../media/image43.png"/><Relationship Id="rId7" Type="http://schemas.openxmlformats.org/officeDocument/2006/relationships/image" Target="../media/image16.svg"/><Relationship Id="rId12" Type="http://schemas.openxmlformats.org/officeDocument/2006/relationships/hyperlink" Target="mailto:fachschaft-wiai.stuve@uni-bamberg.de" TargetMode="External"/><Relationship Id="rId17" Type="http://schemas.openxmlformats.org/officeDocument/2006/relationships/hyperlink" Target="https://www.uni-bamberg.de/wiai/fs" TargetMode="External"/><Relationship Id="rId2" Type="http://schemas.openxmlformats.org/officeDocument/2006/relationships/image" Target="../media/image11.png"/><Relationship Id="rId16" Type="http://schemas.openxmlformats.org/officeDocument/2006/relationships/image" Target="../media/image39.svg"/><Relationship Id="rId20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35.svg"/><Relationship Id="rId5" Type="http://schemas.openxmlformats.org/officeDocument/2006/relationships/image" Target="../media/image14.svg"/><Relationship Id="rId15" Type="http://schemas.openxmlformats.org/officeDocument/2006/relationships/image" Target="../media/image38.png"/><Relationship Id="rId10" Type="http://schemas.openxmlformats.org/officeDocument/2006/relationships/image" Target="../media/image34.png"/><Relationship Id="rId19" Type="http://schemas.openxmlformats.org/officeDocument/2006/relationships/image" Target="../media/image41.svg"/><Relationship Id="rId4" Type="http://schemas.openxmlformats.org/officeDocument/2006/relationships/image" Target="../media/image13.png"/><Relationship Id="rId9" Type="http://schemas.openxmlformats.org/officeDocument/2006/relationships/image" Target="../media/image33.svg"/><Relationship Id="rId14" Type="http://schemas.openxmlformats.org/officeDocument/2006/relationships/image" Target="../media/image37.svg"/><Relationship Id="rId22" Type="http://schemas.openxmlformats.org/officeDocument/2006/relationships/image" Target="../media/image4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25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svg"/><Relationship Id="rId5" Type="http://schemas.openxmlformats.org/officeDocument/2006/relationships/image" Target="../media/image13.png"/><Relationship Id="rId10" Type="http://schemas.openxmlformats.org/officeDocument/2006/relationships/image" Target="../media/image46.svg"/><Relationship Id="rId4" Type="http://schemas.openxmlformats.org/officeDocument/2006/relationships/image" Target="../media/image26.svg"/><Relationship Id="rId9" Type="http://schemas.openxmlformats.org/officeDocument/2006/relationships/image" Target="../media/image4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25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svg"/><Relationship Id="rId5" Type="http://schemas.openxmlformats.org/officeDocument/2006/relationships/image" Target="../media/image13.png"/><Relationship Id="rId10" Type="http://schemas.openxmlformats.org/officeDocument/2006/relationships/image" Target="../media/image48.svg"/><Relationship Id="rId4" Type="http://schemas.openxmlformats.org/officeDocument/2006/relationships/image" Target="../media/image26.svg"/><Relationship Id="rId9" Type="http://schemas.openxmlformats.org/officeDocument/2006/relationships/image" Target="../media/image4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4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10" Type="http://schemas.openxmlformats.org/officeDocument/2006/relationships/image" Target="../media/image29.svg"/><Relationship Id="rId4" Type="http://schemas.openxmlformats.org/officeDocument/2006/relationships/image" Target="../media/image50.svg"/><Relationship Id="rId9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6B141E06-D079-400F-8C0B-FC0A137439B9}"/>
              </a:ext>
            </a:extLst>
          </p:cNvPr>
          <p:cNvGrpSpPr/>
          <p:nvPr/>
        </p:nvGrpSpPr>
        <p:grpSpPr>
          <a:xfrm>
            <a:off x="611187" y="2834512"/>
            <a:ext cx="8079731" cy="3139024"/>
            <a:chOff x="513439" y="763013"/>
            <a:chExt cx="8079731" cy="3139024"/>
          </a:xfrm>
        </p:grpSpPr>
        <p:sp>
          <p:nvSpPr>
            <p:cNvPr id="8" name="Textfeld 7">
              <a:extLst>
                <a:ext uri="{FF2B5EF4-FFF2-40B4-BE49-F238E27FC236}">
                  <a16:creationId xmlns:a16="http://schemas.microsoft.com/office/drawing/2014/main" id="{4573C34B-D5F7-47E7-A8B5-F6FB1D1EAE08}"/>
                </a:ext>
              </a:extLst>
            </p:cNvPr>
            <p:cNvSpPr txBox="1"/>
            <p:nvPr/>
          </p:nvSpPr>
          <p:spPr>
            <a:xfrm>
              <a:off x="513439" y="2632459"/>
              <a:ext cx="5184554" cy="461665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de-DE" sz="2400" dirty="0">
                  <a:solidFill>
                    <a:schemeClr val="bg1"/>
                  </a:solidFill>
                  <a:latin typeface="UB Scala Sans" panose="02000503050000020003" pitchFamily="2" charset="0"/>
                </a:rPr>
                <a:t>14th </a:t>
              </a:r>
              <a:r>
                <a:rPr lang="de-DE" sz="2400" dirty="0" err="1">
                  <a:solidFill>
                    <a:schemeClr val="bg1"/>
                  </a:solidFill>
                  <a:latin typeface="UB Scala Sans" panose="02000503050000020003" pitchFamily="2" charset="0"/>
                </a:rPr>
                <a:t>to</a:t>
              </a:r>
              <a:r>
                <a:rPr lang="de-DE" sz="2400" dirty="0">
                  <a:solidFill>
                    <a:schemeClr val="bg1"/>
                  </a:solidFill>
                  <a:latin typeface="UB Scala Sans" panose="02000503050000020003" pitchFamily="2" charset="0"/>
                </a:rPr>
                <a:t> 17th April</a:t>
              </a:r>
            </a:p>
          </p:txBody>
        </p:sp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id="{74593F13-08C3-47D6-8F0E-0B08572C804D}"/>
                </a:ext>
              </a:extLst>
            </p:cNvPr>
            <p:cNvSpPr txBox="1"/>
            <p:nvPr/>
          </p:nvSpPr>
          <p:spPr>
            <a:xfrm>
              <a:off x="513439" y="763013"/>
              <a:ext cx="6510846" cy="1754326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de-DE" sz="3600" b="1" dirty="0">
                  <a:solidFill>
                    <a:schemeClr val="bg1"/>
                  </a:solidFill>
                  <a:latin typeface="UB Scala Sans" panose="02000503050000020003" pitchFamily="2" charset="0"/>
                </a:rPr>
                <a:t>Erstsemestereinführungstage |</a:t>
              </a:r>
            </a:p>
            <a:p>
              <a:r>
                <a:rPr lang="de-DE" sz="3600" b="1" dirty="0">
                  <a:solidFill>
                    <a:schemeClr val="bg1"/>
                  </a:solidFill>
                  <a:latin typeface="UB Scala Sans" panose="02000503050000020003" pitchFamily="2" charset="0"/>
                </a:rPr>
                <a:t>First Semester </a:t>
              </a:r>
              <a:r>
                <a:rPr lang="de-DE" sz="3600" b="1" dirty="0" err="1">
                  <a:solidFill>
                    <a:schemeClr val="bg1"/>
                  </a:solidFill>
                  <a:latin typeface="UB Scala Sans" panose="02000503050000020003" pitchFamily="2" charset="0"/>
                </a:rPr>
                <a:t>Introductory</a:t>
              </a:r>
              <a:r>
                <a:rPr lang="de-DE" sz="3600" b="1" dirty="0">
                  <a:solidFill>
                    <a:schemeClr val="bg1"/>
                  </a:solidFill>
                  <a:latin typeface="UB Scala Sans" panose="02000503050000020003" pitchFamily="2" charset="0"/>
                </a:rPr>
                <a:t> Days</a:t>
              </a:r>
            </a:p>
            <a:p>
              <a:r>
                <a:rPr lang="de-DE" sz="3600" b="1" dirty="0">
                  <a:solidFill>
                    <a:schemeClr val="bg1"/>
                  </a:solidFill>
                  <a:latin typeface="UB Scala Sans" panose="02000503050000020003" pitchFamily="2" charset="0"/>
                </a:rPr>
                <a:t>Summer Semester 2025</a:t>
              </a:r>
              <a:endParaRPr lang="de-DE" sz="3600" b="1" dirty="0">
                <a:solidFill>
                  <a:schemeClr val="bg1"/>
                </a:solidFill>
                <a:latin typeface="UB Scala Sans" panose="02000503050000020003" pitchFamily="2" charset="0"/>
                <a:ea typeface="Calibri"/>
                <a:cs typeface="Calibri"/>
              </a:endParaRPr>
            </a:p>
          </p:txBody>
        </p:sp>
        <p:sp>
          <p:nvSpPr>
            <p:cNvPr id="19" name="Textfeld 18">
              <a:extLst>
                <a:ext uri="{FF2B5EF4-FFF2-40B4-BE49-F238E27FC236}">
                  <a16:creationId xmlns:a16="http://schemas.microsoft.com/office/drawing/2014/main" id="{0A586A0B-6FB1-4DE8-98C9-93C7BB8AA443}"/>
                </a:ext>
              </a:extLst>
            </p:cNvPr>
            <p:cNvSpPr txBox="1"/>
            <p:nvPr/>
          </p:nvSpPr>
          <p:spPr>
            <a:xfrm>
              <a:off x="513439" y="3440372"/>
              <a:ext cx="80797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de-DE" sz="2400">
                <a:solidFill>
                  <a:schemeClr val="bg1"/>
                </a:solidFill>
              </a:endParaRPr>
            </a:p>
          </p:txBody>
        </p:sp>
      </p:grpSp>
      <p:sp>
        <p:nvSpPr>
          <p:cNvPr id="10" name="Textfeld 9">
            <a:extLst>
              <a:ext uri="{FF2B5EF4-FFF2-40B4-BE49-F238E27FC236}">
                <a16:creationId xmlns:a16="http://schemas.microsoft.com/office/drawing/2014/main" id="{AE582A47-D72E-4913-A2D9-E3D207FFB010}"/>
              </a:ext>
            </a:extLst>
          </p:cNvPr>
          <p:cNvSpPr txBox="1"/>
          <p:nvPr/>
        </p:nvSpPr>
        <p:spPr>
          <a:xfrm>
            <a:off x="611188" y="5742703"/>
            <a:ext cx="80797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UB Scala Sans" panose="02000503050000020003" pitchFamily="2" charset="0"/>
              </a:rPr>
              <a:t>Information Systems and Applied Computer Sciences Faculty</a:t>
            </a:r>
            <a:endParaRPr lang="de-DE" sz="2400" dirty="0">
              <a:solidFill>
                <a:schemeClr val="bg1"/>
              </a:solidFill>
              <a:latin typeface="UB Scala Sans" panose="02000503050000020003" pitchFamily="2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0AB15753-3F1A-49A1-8080-30B1D2152F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40" y="82296"/>
            <a:ext cx="2526792" cy="252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2825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el 1">
            <a:extLst>
              <a:ext uri="{FF2B5EF4-FFF2-40B4-BE49-F238E27FC236}">
                <a16:creationId xmlns:a16="http://schemas.microsoft.com/office/drawing/2014/main" id="{EA68901A-950B-4D74-82F9-1BFDFC00E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latin typeface="UB Scala Sans" panose="02000503050000020003" pitchFamily="2" charset="0"/>
              </a:rPr>
              <a:t>Fachschaft WIAI – The Student Council</a:t>
            </a:r>
            <a:endParaRPr lang="en-US">
              <a:latin typeface="UB Scala Sans" panose="02000503050000020003" pitchFamily="2" charset="0"/>
            </a:endParaRP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6AE70B2-39D6-47E9-B166-4220F31BF5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>
                <a:latin typeface="UB Scala Sans" panose="02000503050000020003" pitchFamily="2" charset="0"/>
              </a:rPr>
              <a:t>10.10.2023</a:t>
            </a:r>
            <a:endParaRPr lang="de-DE" dirty="0">
              <a:latin typeface="UB Scala Sans" panose="02000503050000020003" pitchFamily="2" charset="0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B6AEDD8-6549-4825-B45B-9C3E64598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>
                <a:latin typeface="UB Scala Sans" panose="02000503050000020003" pitchFamily="2" charset="0"/>
              </a:rPr>
              <a:t>Fachschaft WIAI - Otto-Friedrich-Universität Bamberg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04324D6-587A-4D0F-A3B2-17E1F5763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>
                <a:latin typeface="UB Scala Sans" panose="02000503050000020003" pitchFamily="2" charset="0"/>
                <a:ea typeface="Calibri"/>
                <a:cs typeface="Calibri"/>
              </a:rPr>
              <a:t>9</a:t>
            </a:r>
          </a:p>
        </p:txBody>
      </p:sp>
      <p:sp>
        <p:nvSpPr>
          <p:cNvPr id="40" name="Rechteck 39">
            <a:extLst>
              <a:ext uri="{FF2B5EF4-FFF2-40B4-BE49-F238E27FC236}">
                <a16:creationId xmlns:a16="http://schemas.microsoft.com/office/drawing/2014/main" id="{016A1F63-42A8-41ED-8FD4-2D0A08BA86D5}"/>
              </a:ext>
            </a:extLst>
          </p:cNvPr>
          <p:cNvSpPr/>
          <p:nvPr/>
        </p:nvSpPr>
        <p:spPr>
          <a:xfrm>
            <a:off x="593072" y="1826030"/>
            <a:ext cx="4298893" cy="4321544"/>
          </a:xfrm>
          <a:prstGeom prst="rect">
            <a:avLst/>
          </a:prstGeom>
          <a:noFill/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  <a:buClr>
                <a:schemeClr val="tx2"/>
              </a:buClr>
            </a:pPr>
            <a:endParaRPr lang="de-DE">
              <a:latin typeface="UB Scala Sans" panose="02000503050000020003" pitchFamily="2" charset="0"/>
            </a:endParaRPr>
          </a:p>
        </p:txBody>
      </p:sp>
      <p:sp>
        <p:nvSpPr>
          <p:cNvPr id="41" name="Rechteck 40">
            <a:extLst>
              <a:ext uri="{FF2B5EF4-FFF2-40B4-BE49-F238E27FC236}">
                <a16:creationId xmlns:a16="http://schemas.microsoft.com/office/drawing/2014/main" id="{C7C04429-63D8-4AC9-B2DE-39265F74C9CA}"/>
              </a:ext>
            </a:extLst>
          </p:cNvPr>
          <p:cNvSpPr/>
          <p:nvPr/>
        </p:nvSpPr>
        <p:spPr>
          <a:xfrm>
            <a:off x="709914" y="1660924"/>
            <a:ext cx="3466082" cy="205381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50000"/>
              </a:lnSpc>
              <a:buClr>
                <a:schemeClr val="tx2"/>
              </a:buClr>
            </a:pPr>
            <a:r>
              <a:rPr lang="de-DE" b="1" dirty="0" err="1">
                <a:solidFill>
                  <a:schemeClr val="accent1"/>
                </a:solidFill>
                <a:latin typeface="UB Scala Sans" panose="02000503050000020003" pitchFamily="2" charset="0"/>
              </a:rPr>
              <a:t>Thanks</a:t>
            </a:r>
            <a:r>
              <a:rPr lang="de-DE" b="1" dirty="0">
                <a:solidFill>
                  <a:schemeClr val="accent1"/>
                </a:solidFill>
                <a:latin typeface="UB Scala Sans" panose="02000503050000020003" pitchFamily="2" charset="0"/>
              </a:rPr>
              <a:t> </a:t>
            </a:r>
            <a:r>
              <a:rPr lang="de-DE" b="1" dirty="0" err="1">
                <a:solidFill>
                  <a:schemeClr val="accent1"/>
                </a:solidFill>
                <a:latin typeface="UB Scala Sans" panose="02000503050000020003" pitchFamily="2" charset="0"/>
              </a:rPr>
              <a:t>to</a:t>
            </a:r>
            <a:r>
              <a:rPr lang="de-DE" b="1" dirty="0">
                <a:solidFill>
                  <a:schemeClr val="accent1"/>
                </a:solidFill>
                <a:latin typeface="UB Scala Sans" panose="02000503050000020003" pitchFamily="2" charset="0"/>
              </a:rPr>
              <a:t> </a:t>
            </a:r>
            <a:r>
              <a:rPr lang="de-DE" b="1" dirty="0" err="1">
                <a:solidFill>
                  <a:schemeClr val="accent1"/>
                </a:solidFill>
                <a:latin typeface="UB Scala Sans" panose="02000503050000020003" pitchFamily="2" charset="0"/>
              </a:rPr>
              <a:t>our</a:t>
            </a:r>
            <a:r>
              <a:rPr lang="de-DE" b="1" dirty="0">
                <a:solidFill>
                  <a:schemeClr val="accent1"/>
                </a:solidFill>
                <a:latin typeface="UB Scala Sans" panose="02000503050000020003" pitchFamily="2" charset="0"/>
              </a:rPr>
              <a:t> </a:t>
            </a:r>
            <a:r>
              <a:rPr lang="de-DE" b="1" dirty="0" err="1">
                <a:solidFill>
                  <a:schemeClr val="accent1"/>
                </a:solidFill>
                <a:latin typeface="UB Scala Sans" panose="02000503050000020003" pitchFamily="2" charset="0"/>
              </a:rPr>
              <a:t>tutors</a:t>
            </a:r>
            <a:r>
              <a:rPr lang="de-DE" b="1" dirty="0">
                <a:solidFill>
                  <a:schemeClr val="accent1"/>
                </a:solidFill>
                <a:latin typeface="UB Scala Sans" panose="02000503050000020003" pitchFamily="2" charset="0"/>
              </a:rPr>
              <a:t> and </a:t>
            </a:r>
            <a:r>
              <a:rPr lang="de-DE" b="1" dirty="0" err="1">
                <a:solidFill>
                  <a:schemeClr val="accent1"/>
                </a:solidFill>
                <a:latin typeface="UB Scala Sans" panose="02000503050000020003" pitchFamily="2" charset="0"/>
              </a:rPr>
              <a:t>helpers</a:t>
            </a:r>
            <a:r>
              <a:rPr lang="de-DE" b="1" dirty="0">
                <a:solidFill>
                  <a:schemeClr val="accent1"/>
                </a:solidFill>
                <a:latin typeface="UB Scala Sans" panose="02000503050000020003" pitchFamily="2" charset="0"/>
              </a:rPr>
              <a:t>!</a:t>
            </a:r>
          </a:p>
        </p:txBody>
      </p:sp>
      <p:sp>
        <p:nvSpPr>
          <p:cNvPr id="44" name="Rechteck 43">
            <a:extLst>
              <a:ext uri="{FF2B5EF4-FFF2-40B4-BE49-F238E27FC236}">
                <a16:creationId xmlns:a16="http://schemas.microsoft.com/office/drawing/2014/main" id="{30D0E228-B392-474E-BA82-C7FB42F3D74E}"/>
              </a:ext>
            </a:extLst>
          </p:cNvPr>
          <p:cNvSpPr/>
          <p:nvPr/>
        </p:nvSpPr>
        <p:spPr>
          <a:xfrm>
            <a:off x="3035247" y="2672545"/>
            <a:ext cx="1764000" cy="2084283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50000"/>
              </a:lnSpc>
              <a:buClr>
                <a:schemeClr val="tx2"/>
              </a:buClr>
            </a:pPr>
            <a:endParaRPr lang="de-DE">
              <a:latin typeface="UB Scala Sans" panose="02000503050000020003" pitchFamily="2" charset="0"/>
            </a:endParaRPr>
          </a:p>
          <a:p>
            <a:pPr algn="ctr">
              <a:lnSpc>
                <a:spcPct val="150000"/>
              </a:lnSpc>
              <a:buClr>
                <a:schemeClr val="tx2"/>
              </a:buClr>
            </a:pPr>
            <a:endParaRPr lang="de-DE">
              <a:latin typeface="UB Scala Sans" panose="02000503050000020003" pitchFamily="2" charset="0"/>
            </a:endParaRPr>
          </a:p>
          <a:p>
            <a:pPr algn="ctr">
              <a:lnSpc>
                <a:spcPct val="150000"/>
              </a:lnSpc>
              <a:buClr>
                <a:schemeClr val="tx2"/>
              </a:buClr>
            </a:pPr>
            <a:endParaRPr lang="de-DE">
              <a:latin typeface="UB Scala Sans" panose="02000503050000020003" pitchFamily="2" charset="0"/>
            </a:endParaRPr>
          </a:p>
          <a:p>
            <a:pPr algn="ctr">
              <a:lnSpc>
                <a:spcPct val="150000"/>
              </a:lnSpc>
              <a:buClr>
                <a:schemeClr val="tx2"/>
              </a:buClr>
            </a:pPr>
            <a:endParaRPr lang="de-DE">
              <a:latin typeface="UB Scala Sans" panose="02000503050000020003" pitchFamily="2" charset="0"/>
            </a:endParaRPr>
          </a:p>
        </p:txBody>
      </p:sp>
      <p:sp>
        <p:nvSpPr>
          <p:cNvPr id="45" name="Rechteck 44">
            <a:extLst>
              <a:ext uri="{FF2B5EF4-FFF2-40B4-BE49-F238E27FC236}">
                <a16:creationId xmlns:a16="http://schemas.microsoft.com/office/drawing/2014/main" id="{3645C819-369D-49BD-A2B7-259FA20E978A}"/>
              </a:ext>
            </a:extLst>
          </p:cNvPr>
          <p:cNvSpPr/>
          <p:nvPr/>
        </p:nvSpPr>
        <p:spPr>
          <a:xfrm>
            <a:off x="4758750" y="2675318"/>
            <a:ext cx="1764000" cy="2084283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50000"/>
              </a:lnSpc>
              <a:buClr>
                <a:schemeClr val="tx2"/>
              </a:buClr>
            </a:pPr>
            <a:endParaRPr lang="de-DE">
              <a:latin typeface="UB Scala Sans" panose="02000503050000020003" pitchFamily="2" charset="0"/>
            </a:endParaRPr>
          </a:p>
          <a:p>
            <a:pPr algn="ctr">
              <a:lnSpc>
                <a:spcPct val="150000"/>
              </a:lnSpc>
              <a:buClr>
                <a:schemeClr val="tx2"/>
              </a:buClr>
            </a:pPr>
            <a:endParaRPr lang="de-DE">
              <a:latin typeface="UB Scala Sans" panose="02000503050000020003" pitchFamily="2" charset="0"/>
            </a:endParaRPr>
          </a:p>
          <a:p>
            <a:pPr algn="ctr">
              <a:lnSpc>
                <a:spcPct val="150000"/>
              </a:lnSpc>
              <a:buClr>
                <a:schemeClr val="tx2"/>
              </a:buClr>
            </a:pPr>
            <a:endParaRPr lang="de-DE">
              <a:latin typeface="UB Scala Sans" panose="02000503050000020003" pitchFamily="2" charset="0"/>
            </a:endParaRPr>
          </a:p>
          <a:p>
            <a:pPr algn="ctr">
              <a:lnSpc>
                <a:spcPct val="150000"/>
              </a:lnSpc>
              <a:buClr>
                <a:schemeClr val="tx2"/>
              </a:buClr>
            </a:pPr>
            <a:endParaRPr lang="de-DE">
              <a:latin typeface="UB Scala Sans" panose="02000503050000020003" pitchFamily="2" charset="0"/>
            </a:endParaRPr>
          </a:p>
        </p:txBody>
      </p:sp>
      <p:sp>
        <p:nvSpPr>
          <p:cNvPr id="48" name="Textfeld 47">
            <a:extLst>
              <a:ext uri="{FF2B5EF4-FFF2-40B4-BE49-F238E27FC236}">
                <a16:creationId xmlns:a16="http://schemas.microsoft.com/office/drawing/2014/main" id="{F3B1CE84-42BB-49EE-B7D1-6115DEAABFF8}"/>
              </a:ext>
            </a:extLst>
          </p:cNvPr>
          <p:cNvSpPr txBox="1"/>
          <p:nvPr/>
        </p:nvSpPr>
        <p:spPr>
          <a:xfrm>
            <a:off x="1016802" y="2073181"/>
            <a:ext cx="7298460" cy="2252540"/>
          </a:xfrm>
          <a:prstGeom prst="rect">
            <a:avLst/>
          </a:prstGeom>
          <a:noFill/>
        </p:spPr>
        <p:txBody>
          <a:bodyPr wrap="square" lIns="91440" tIns="45720" rIns="91440" bIns="45720" numCol="6" spcCol="108000" rtlCol="0" anchor="t">
            <a:spAutoFit/>
          </a:bodyPr>
          <a:lstStyle/>
          <a:p>
            <a:pPr>
              <a:lnSpc>
                <a:spcPct val="200000"/>
              </a:lnSpc>
            </a:pPr>
            <a:r>
              <a:rPr lang="de-DE" dirty="0">
                <a:latin typeface="UB Scala Sans" panose="02000503050000020003" pitchFamily="2" charset="0"/>
              </a:rPr>
              <a:t>Lydia</a:t>
            </a:r>
          </a:p>
          <a:p>
            <a:pPr>
              <a:lnSpc>
                <a:spcPct val="200000"/>
              </a:lnSpc>
            </a:pPr>
            <a:r>
              <a:rPr lang="de-DE" dirty="0">
                <a:latin typeface="UB Scala Sans" panose="02000503050000020003" pitchFamily="2" charset="0"/>
              </a:rPr>
              <a:t>Laetitia</a:t>
            </a:r>
            <a:endParaRPr lang="de-DE" dirty="0">
              <a:latin typeface="UB Scala Sans" panose="02000503050000020003" pitchFamily="2" charset="0"/>
              <a:ea typeface="Calibri"/>
              <a:cs typeface="Calibri"/>
            </a:endParaRPr>
          </a:p>
          <a:p>
            <a:pPr>
              <a:lnSpc>
                <a:spcPct val="200000"/>
              </a:lnSpc>
            </a:pPr>
            <a:r>
              <a:rPr lang="de-DE" dirty="0">
                <a:latin typeface="UB Scala Sans" panose="02000503050000020003" pitchFamily="2" charset="0"/>
                <a:ea typeface="Calibri"/>
                <a:cs typeface="Calibri"/>
              </a:rPr>
              <a:t>Theresa</a:t>
            </a:r>
          </a:p>
          <a:p>
            <a:pPr>
              <a:lnSpc>
                <a:spcPct val="200000"/>
              </a:lnSpc>
            </a:pPr>
            <a:r>
              <a:rPr lang="de-DE" dirty="0">
                <a:latin typeface="UB Scala Sans" panose="02000503050000020003" pitchFamily="2" charset="0"/>
                <a:ea typeface="Calibri"/>
                <a:cs typeface="Calibri"/>
              </a:rPr>
              <a:t>Janne</a:t>
            </a:r>
          </a:p>
          <a:p>
            <a:pPr>
              <a:lnSpc>
                <a:spcPct val="200000"/>
              </a:lnSpc>
            </a:pPr>
            <a:r>
              <a:rPr lang="de-DE" dirty="0">
                <a:latin typeface="UB Scala Sans" panose="02000503050000020003" pitchFamily="2" charset="0"/>
                <a:ea typeface="Calibri"/>
                <a:cs typeface="Calibri"/>
              </a:rPr>
              <a:t>Florian</a:t>
            </a:r>
          </a:p>
          <a:p>
            <a:pPr>
              <a:lnSpc>
                <a:spcPct val="200000"/>
              </a:lnSpc>
            </a:pPr>
            <a:r>
              <a:rPr lang="de-DE" dirty="0">
                <a:latin typeface="UB Scala Sans" panose="02000503050000020003" pitchFamily="2" charset="0"/>
                <a:ea typeface="Calibri"/>
                <a:cs typeface="Calibri"/>
              </a:rPr>
              <a:t>Jochen</a:t>
            </a:r>
            <a:endParaRPr lang="de-DE" dirty="0">
              <a:latin typeface="UB Scala Sans" panose="02000503050000020003" pitchFamily="2" charset="0"/>
            </a:endParaRPr>
          </a:p>
          <a:p>
            <a:pPr>
              <a:lnSpc>
                <a:spcPct val="200000"/>
              </a:lnSpc>
            </a:pPr>
            <a:r>
              <a:rPr lang="de-DE" dirty="0">
                <a:latin typeface="UB Scala Sans" panose="02000503050000020003" pitchFamily="2" charset="0"/>
              </a:rPr>
              <a:t>Tobias</a:t>
            </a:r>
          </a:p>
          <a:p>
            <a:pPr>
              <a:lnSpc>
                <a:spcPct val="200000"/>
              </a:lnSpc>
            </a:pPr>
            <a:r>
              <a:rPr lang="de-DE" dirty="0">
                <a:latin typeface="UB Scala Sans" panose="02000503050000020003" pitchFamily="2" charset="0"/>
              </a:rPr>
              <a:t>Josi</a:t>
            </a:r>
          </a:p>
          <a:p>
            <a:pPr>
              <a:lnSpc>
                <a:spcPct val="200000"/>
              </a:lnSpc>
            </a:pPr>
            <a:r>
              <a:rPr lang="de-DE" dirty="0">
                <a:latin typeface="UB Scala Sans" panose="02000503050000020003" pitchFamily="2" charset="0"/>
              </a:rPr>
              <a:t>Paul             Hannah          </a:t>
            </a:r>
          </a:p>
          <a:p>
            <a:pPr>
              <a:lnSpc>
                <a:spcPct val="200000"/>
              </a:lnSpc>
            </a:pPr>
            <a:r>
              <a:rPr lang="de-DE" dirty="0">
                <a:latin typeface="UB Scala Sans" panose="02000503050000020003" pitchFamily="2" charset="0"/>
                <a:ea typeface="Calibri"/>
                <a:cs typeface="Calibri"/>
              </a:rPr>
              <a:t>Sandra</a:t>
            </a:r>
          </a:p>
          <a:p>
            <a:pPr>
              <a:lnSpc>
                <a:spcPct val="200000"/>
              </a:lnSpc>
            </a:pPr>
            <a:r>
              <a:rPr lang="de-DE" dirty="0">
                <a:latin typeface="UB Scala Sans" panose="02000503050000020003" pitchFamily="2" charset="0"/>
              </a:rPr>
              <a:t>Jessi</a:t>
            </a:r>
          </a:p>
          <a:p>
            <a:pPr>
              <a:lnSpc>
                <a:spcPct val="200000"/>
              </a:lnSpc>
            </a:pPr>
            <a:endParaRPr lang="de-DE" dirty="0">
              <a:latin typeface="UB Scala Sans" panose="02000503050000020003" pitchFamily="2" charset="0"/>
              <a:ea typeface="Calibri"/>
              <a:cs typeface="Calibri"/>
            </a:endParaRPr>
          </a:p>
          <a:p>
            <a:pPr>
              <a:lnSpc>
                <a:spcPct val="200000"/>
              </a:lnSpc>
            </a:pPr>
            <a:endParaRPr lang="de-DE" dirty="0">
              <a:latin typeface="UB Scala Sans" panose="02000503050000020003" pitchFamily="2" charset="0"/>
              <a:ea typeface="Calibri"/>
              <a:cs typeface="Calibri"/>
            </a:endParaRPr>
          </a:p>
          <a:p>
            <a:pPr>
              <a:lnSpc>
                <a:spcPct val="200000"/>
              </a:lnSpc>
            </a:pPr>
            <a:endParaRPr lang="de-DE" dirty="0">
              <a:latin typeface="UB Scala Sans" panose="02000503050000020003" pitchFamily="2" charset="0"/>
              <a:ea typeface="Calibri"/>
              <a:cs typeface="Calibri"/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069DA592-6122-40FB-860C-69439BE633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6388" y="1644873"/>
            <a:ext cx="2817778" cy="4194924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15C6A8B7-309A-4E21-BB7F-980B7DDB5435}"/>
              </a:ext>
            </a:extLst>
          </p:cNvPr>
          <p:cNvSpPr txBox="1"/>
          <p:nvPr/>
        </p:nvSpPr>
        <p:spPr>
          <a:xfrm>
            <a:off x="5586388" y="5839797"/>
            <a:ext cx="28177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>
                <a:latin typeface="UB Scala Sans" panose="02000503050000020003" pitchFamily="2" charset="0"/>
              </a:rPr>
              <a:t>Source: </a:t>
            </a:r>
            <a:r>
              <a:rPr lang="de-DE" sz="1400">
                <a:latin typeface="UB Scala Sans" panose="02000503050000020003" pitchFamily="2" charset="0"/>
                <a:hlinkClick r:id="rId3"/>
              </a:rPr>
              <a:t>https://xkcd.com/1543/</a:t>
            </a:r>
            <a:endParaRPr lang="de-DE" sz="1400">
              <a:latin typeface="UB Scala Sans" panose="02000503050000020003" pitchFamily="2" charset="0"/>
            </a:endParaRPr>
          </a:p>
        </p:txBody>
      </p:sp>
      <p:grpSp>
        <p:nvGrpSpPr>
          <p:cNvPr id="49" name="Gruppieren 48">
            <a:extLst>
              <a:ext uri="{FF2B5EF4-FFF2-40B4-BE49-F238E27FC236}">
                <a16:creationId xmlns:a16="http://schemas.microsoft.com/office/drawing/2014/main" id="{314C6AD7-A295-47B9-9EDC-108FE29CEDCD}"/>
              </a:ext>
            </a:extLst>
          </p:cNvPr>
          <p:cNvGrpSpPr/>
          <p:nvPr/>
        </p:nvGrpSpPr>
        <p:grpSpPr>
          <a:xfrm>
            <a:off x="3901963" y="6435166"/>
            <a:ext cx="1340075" cy="378520"/>
            <a:chOff x="4142506" y="6435166"/>
            <a:chExt cx="1340075" cy="378520"/>
          </a:xfrm>
        </p:grpSpPr>
        <p:grpSp>
          <p:nvGrpSpPr>
            <p:cNvPr id="50" name="Gruppieren 49">
              <a:extLst>
                <a:ext uri="{FF2B5EF4-FFF2-40B4-BE49-F238E27FC236}">
                  <a16:creationId xmlns:a16="http://schemas.microsoft.com/office/drawing/2014/main" id="{C15136C4-42E6-4CFB-9960-E35603AE2DDE}"/>
                </a:ext>
              </a:extLst>
            </p:cNvPr>
            <p:cNvGrpSpPr/>
            <p:nvPr/>
          </p:nvGrpSpPr>
          <p:grpSpPr>
            <a:xfrm>
              <a:off x="4142506" y="6435166"/>
              <a:ext cx="378520" cy="378520"/>
              <a:chOff x="3910951" y="6435166"/>
              <a:chExt cx="378520" cy="378520"/>
            </a:xfrm>
          </p:grpSpPr>
          <p:sp>
            <p:nvSpPr>
              <p:cNvPr id="57" name="Ellipse 56">
                <a:extLst>
                  <a:ext uri="{FF2B5EF4-FFF2-40B4-BE49-F238E27FC236}">
                    <a16:creationId xmlns:a16="http://schemas.microsoft.com/office/drawing/2014/main" id="{6F67D5EE-D217-4C9A-B740-86CCA466256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910951" y="6435166"/>
                <a:ext cx="378520" cy="378520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B Scala Sans" panose="02000503050000020003" pitchFamily="2" charset="0"/>
                </a:endParaRPr>
              </a:p>
            </p:txBody>
          </p:sp>
          <p:pic>
            <p:nvPicPr>
              <p:cNvPr id="58" name="Grafik 57" descr="Lehrer">
                <a:extLst>
                  <a:ext uri="{FF2B5EF4-FFF2-40B4-BE49-F238E27FC236}">
                    <a16:creationId xmlns:a16="http://schemas.microsoft.com/office/drawing/2014/main" id="{AD7D8304-74D0-42A6-8C13-73A9097B2ED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3950795" y="6475010"/>
                <a:ext cx="298832" cy="298832"/>
              </a:xfrm>
              <a:prstGeom prst="rect">
                <a:avLst/>
              </a:prstGeom>
            </p:spPr>
          </p:pic>
        </p:grpSp>
        <p:grpSp>
          <p:nvGrpSpPr>
            <p:cNvPr id="51" name="Gruppieren 50">
              <a:extLst>
                <a:ext uri="{FF2B5EF4-FFF2-40B4-BE49-F238E27FC236}">
                  <a16:creationId xmlns:a16="http://schemas.microsoft.com/office/drawing/2014/main" id="{954874A5-64F5-4165-B913-5DB0A90BF262}"/>
                </a:ext>
              </a:extLst>
            </p:cNvPr>
            <p:cNvGrpSpPr/>
            <p:nvPr/>
          </p:nvGrpSpPr>
          <p:grpSpPr>
            <a:xfrm>
              <a:off x="4623283" y="6435166"/>
              <a:ext cx="378520" cy="378520"/>
              <a:chOff x="4382895" y="6435166"/>
              <a:chExt cx="378520" cy="378520"/>
            </a:xfrm>
          </p:grpSpPr>
          <p:sp>
            <p:nvSpPr>
              <p:cNvPr id="55" name="Ellipse 54">
                <a:extLst>
                  <a:ext uri="{FF2B5EF4-FFF2-40B4-BE49-F238E27FC236}">
                    <a16:creationId xmlns:a16="http://schemas.microsoft.com/office/drawing/2014/main" id="{92DE1238-C2FA-4C6D-9496-03FA0A15E9F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382895" y="6435166"/>
                <a:ext cx="378520" cy="37852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B Scala Sans" panose="02000503050000020003" pitchFamily="2" charset="0"/>
                </a:endParaRPr>
              </a:p>
            </p:txBody>
          </p:sp>
          <p:pic>
            <p:nvPicPr>
              <p:cNvPr id="56" name="Grafik 55" descr="Prüfliste">
                <a:extLst>
                  <a:ext uri="{FF2B5EF4-FFF2-40B4-BE49-F238E27FC236}">
                    <a16:creationId xmlns:a16="http://schemas.microsoft.com/office/drawing/2014/main" id="{9A76BA99-1463-4B33-91C8-AA8C5368AE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4422739" y="6475010"/>
                <a:ext cx="298832" cy="298832"/>
              </a:xfrm>
              <a:prstGeom prst="rect">
                <a:avLst/>
              </a:prstGeom>
            </p:spPr>
          </p:pic>
        </p:grpSp>
        <p:grpSp>
          <p:nvGrpSpPr>
            <p:cNvPr id="52" name="Gruppieren 51">
              <a:extLst>
                <a:ext uri="{FF2B5EF4-FFF2-40B4-BE49-F238E27FC236}">
                  <a16:creationId xmlns:a16="http://schemas.microsoft.com/office/drawing/2014/main" id="{F38FB12F-2A1B-4ADA-904F-5DB1585792B9}"/>
                </a:ext>
              </a:extLst>
            </p:cNvPr>
            <p:cNvGrpSpPr/>
            <p:nvPr/>
          </p:nvGrpSpPr>
          <p:grpSpPr>
            <a:xfrm>
              <a:off x="5104061" y="6435166"/>
              <a:ext cx="378520" cy="378520"/>
              <a:chOff x="5326782" y="6435166"/>
              <a:chExt cx="378520" cy="378520"/>
            </a:xfrm>
          </p:grpSpPr>
          <p:sp>
            <p:nvSpPr>
              <p:cNvPr id="53" name="Ellipse 52">
                <a:extLst>
                  <a:ext uri="{FF2B5EF4-FFF2-40B4-BE49-F238E27FC236}">
                    <a16:creationId xmlns:a16="http://schemas.microsoft.com/office/drawing/2014/main" id="{D1702297-06E8-4A25-A975-29586105B89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326782" y="6435166"/>
                <a:ext cx="378520" cy="378520"/>
              </a:xfrm>
              <a:prstGeom prst="ellipse">
                <a:avLst/>
              </a:prstGeom>
              <a:solidFill>
                <a:srgbClr val="E7E6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B Scala Sans" panose="02000503050000020003" pitchFamily="2" charset="0"/>
                </a:endParaRPr>
              </a:p>
            </p:txBody>
          </p:sp>
          <p:pic>
            <p:nvPicPr>
              <p:cNvPr id="54" name="Grafik 53" descr="Rakete">
                <a:extLst>
                  <a:ext uri="{FF2B5EF4-FFF2-40B4-BE49-F238E27FC236}">
                    <a16:creationId xmlns:a16="http://schemas.microsoft.com/office/drawing/2014/main" id="{8310B81A-3ECF-4AAE-8516-68BBD81027B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5355229" y="6486407"/>
                <a:ext cx="298832" cy="298832"/>
              </a:xfrm>
              <a:prstGeom prst="rect">
                <a:avLst/>
              </a:prstGeom>
            </p:spPr>
          </p:pic>
        </p:grpSp>
      </p:grpSp>
      <p:sp>
        <p:nvSpPr>
          <p:cNvPr id="8" name="Textfeld 7">
            <a:extLst>
              <a:ext uri="{FF2B5EF4-FFF2-40B4-BE49-F238E27FC236}">
                <a16:creationId xmlns:a16="http://schemas.microsoft.com/office/drawing/2014/main" id="{F2D5A08A-2870-84F3-B899-3BE7777CB2C7}"/>
              </a:ext>
            </a:extLst>
          </p:cNvPr>
          <p:cNvSpPr txBox="1"/>
          <p:nvPr/>
        </p:nvSpPr>
        <p:spPr>
          <a:xfrm>
            <a:off x="1013202" y="4333285"/>
            <a:ext cx="7298460" cy="2252540"/>
          </a:xfrm>
          <a:prstGeom prst="rect">
            <a:avLst/>
          </a:prstGeom>
          <a:noFill/>
        </p:spPr>
        <p:txBody>
          <a:bodyPr wrap="square" lIns="91440" tIns="45720" rIns="91440" bIns="45720" numCol="6" spcCol="108000" rtlCol="0" anchor="t">
            <a:spAutoFit/>
          </a:bodyPr>
          <a:lstStyle/>
          <a:p>
            <a:pPr>
              <a:lnSpc>
                <a:spcPct val="200000"/>
              </a:lnSpc>
            </a:pPr>
            <a:r>
              <a:rPr lang="de-DE" dirty="0">
                <a:latin typeface="UB Scala Sans" panose="02000503050000020003" pitchFamily="2" charset="0"/>
                <a:ea typeface="Calibri"/>
                <a:cs typeface="Calibri"/>
              </a:rPr>
              <a:t>Niko</a:t>
            </a:r>
            <a:endParaRPr lang="de-DE" dirty="0">
              <a:latin typeface="UB Scala Sans" panose="02000503050000020003" pitchFamily="2" charset="0"/>
            </a:endParaRPr>
          </a:p>
          <a:p>
            <a:pPr>
              <a:lnSpc>
                <a:spcPct val="200000"/>
              </a:lnSpc>
            </a:pPr>
            <a:r>
              <a:rPr lang="de-DE" dirty="0">
                <a:latin typeface="UB Scala Sans" panose="02000503050000020003" pitchFamily="2" charset="0"/>
                <a:ea typeface="Calibri"/>
                <a:cs typeface="Calibri"/>
              </a:rPr>
              <a:t>Laura</a:t>
            </a:r>
          </a:p>
          <a:p>
            <a:pPr>
              <a:lnSpc>
                <a:spcPct val="200000"/>
              </a:lnSpc>
            </a:pPr>
            <a:endParaRPr lang="de-DE" dirty="0">
              <a:latin typeface="UB Scala Sans" panose="02000503050000020003" pitchFamily="2" charset="0"/>
              <a:ea typeface="Calibri"/>
              <a:cs typeface="Calibri"/>
            </a:endParaRPr>
          </a:p>
          <a:p>
            <a:pPr>
              <a:lnSpc>
                <a:spcPct val="200000"/>
              </a:lnSpc>
            </a:pPr>
            <a:endParaRPr lang="de-DE" dirty="0">
              <a:latin typeface="UB Scala Sans" panose="02000503050000020003" pitchFamily="2" charset="0"/>
              <a:ea typeface="Calibri"/>
              <a:cs typeface="Calibri"/>
            </a:endParaRPr>
          </a:p>
          <a:p>
            <a:pPr>
              <a:lnSpc>
                <a:spcPct val="200000"/>
              </a:lnSpc>
            </a:pPr>
            <a:r>
              <a:rPr lang="de-DE" dirty="0">
                <a:latin typeface="UB Scala Sans" panose="02000503050000020003" pitchFamily="2" charset="0"/>
                <a:ea typeface="Calibri"/>
                <a:cs typeface="Calibri"/>
              </a:rPr>
              <a:t>Noah   </a:t>
            </a:r>
            <a:endParaRPr lang="de-DE" dirty="0">
              <a:latin typeface="UB Scala Sans" panose="02000503050000020003" pitchFamily="2" charset="0"/>
            </a:endParaRPr>
          </a:p>
          <a:p>
            <a:pPr>
              <a:lnSpc>
                <a:spcPct val="200000"/>
              </a:lnSpc>
            </a:pPr>
            <a:endParaRPr lang="de-DE" dirty="0">
              <a:latin typeface="UB Scala Sans" panose="02000503050000020003" pitchFamily="2" charset="0"/>
            </a:endParaRPr>
          </a:p>
          <a:p>
            <a:pPr>
              <a:lnSpc>
                <a:spcPct val="200000"/>
              </a:lnSpc>
            </a:pPr>
            <a:endParaRPr lang="de-DE" dirty="0">
              <a:latin typeface="UB Scala Sans" panose="02000503050000020003" pitchFamily="2" charset="0"/>
              <a:ea typeface="Calibri"/>
              <a:cs typeface="Calibri"/>
            </a:endParaRPr>
          </a:p>
          <a:p>
            <a:pPr>
              <a:lnSpc>
                <a:spcPct val="200000"/>
              </a:lnSpc>
            </a:pPr>
            <a:endParaRPr lang="de-DE" dirty="0">
              <a:latin typeface="UB Scala Sans" panose="02000503050000020003" pitchFamily="2" charset="0"/>
              <a:ea typeface="Calibri"/>
              <a:cs typeface="Calibri"/>
            </a:endParaRPr>
          </a:p>
        </p:txBody>
      </p:sp>
      <p:sp>
        <p:nvSpPr>
          <p:cNvPr id="7" name="Foliennummernplatzhalter 4">
            <a:extLst>
              <a:ext uri="{FF2B5EF4-FFF2-40B4-BE49-F238E27FC236}">
                <a16:creationId xmlns:a16="http://schemas.microsoft.com/office/drawing/2014/main" id="{3F1E71E3-37BC-1BDD-6057-1077C62E6AC4}"/>
              </a:ext>
            </a:extLst>
          </p:cNvPr>
          <p:cNvSpPr txBox="1">
            <a:spLocks/>
          </p:cNvSpPr>
          <p:nvPr/>
        </p:nvSpPr>
        <p:spPr>
          <a:xfrm>
            <a:off x="7371232" y="6471116"/>
            <a:ext cx="1029624" cy="266473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00457D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>
                <a:latin typeface="UB Scala Sans" panose="02000503050000020003" pitchFamily="2" charset="0"/>
              </a:rPr>
              <a:t>14.04.2025</a:t>
            </a:r>
            <a:endParaRPr lang="de-DE" dirty="0">
              <a:latin typeface="UB Scala Sans" panose="02000503050000020003" pitchFamily="2" charset="0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E6AD6E75-FF89-B408-0B5E-BEFDBA12DFA9}"/>
              </a:ext>
            </a:extLst>
          </p:cNvPr>
          <p:cNvSpPr txBox="1"/>
          <p:nvPr/>
        </p:nvSpPr>
        <p:spPr>
          <a:xfrm>
            <a:off x="3402975" y="4494951"/>
            <a:ext cx="122996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de-DE" dirty="0">
                <a:latin typeface="UB Scala Sans" panose="02000503050000020003" pitchFamily="2" charset="0"/>
                <a:ea typeface="Calibri"/>
                <a:cs typeface="Calibri"/>
              </a:rPr>
              <a:t>Clara</a:t>
            </a:r>
            <a:endParaRPr lang="de-DE" dirty="0">
              <a:latin typeface="UB Scala Sans" panose="02000503050000020003" pitchFamily="2" charset="0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B3915FE5-4645-0A16-A62F-9FFA7A345EF9}"/>
              </a:ext>
            </a:extLst>
          </p:cNvPr>
          <p:cNvSpPr txBox="1"/>
          <p:nvPr/>
        </p:nvSpPr>
        <p:spPr>
          <a:xfrm>
            <a:off x="2217642" y="5087618"/>
            <a:ext cx="122996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de-DE" dirty="0">
                <a:latin typeface="UB Scala Sans" panose="02000503050000020003" pitchFamily="2" charset="0"/>
              </a:rPr>
              <a:t>Fiona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101AF23C-B73F-616B-522B-9CE14BC557E5}"/>
              </a:ext>
            </a:extLst>
          </p:cNvPr>
          <p:cNvSpPr txBox="1"/>
          <p:nvPr/>
        </p:nvSpPr>
        <p:spPr>
          <a:xfrm>
            <a:off x="3402975" y="5087618"/>
            <a:ext cx="122996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de-DE" dirty="0">
                <a:latin typeface="UB Scala Sans" panose="02000503050000020003" pitchFamily="2" charset="0"/>
                <a:ea typeface="Calibri"/>
                <a:cs typeface="Calibri"/>
              </a:rPr>
              <a:t>Tobias</a:t>
            </a:r>
            <a:endParaRPr lang="de-DE" dirty="0">
              <a:latin typeface="UB Scala Sans" panose="02000503050000020003" pitchFamily="2" charset="0"/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516A587E-6471-E12E-D137-39E31A9C500A}"/>
              </a:ext>
            </a:extLst>
          </p:cNvPr>
          <p:cNvSpPr txBox="1"/>
          <p:nvPr/>
        </p:nvSpPr>
        <p:spPr>
          <a:xfrm>
            <a:off x="1013202" y="5673383"/>
            <a:ext cx="122996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de-DE" dirty="0">
                <a:latin typeface="UB Scala Sans" panose="02000503050000020003" pitchFamily="2" charset="0"/>
                <a:ea typeface="Calibri"/>
                <a:cs typeface="Calibri"/>
              </a:rPr>
              <a:t>Kevin</a:t>
            </a:r>
            <a:endParaRPr lang="de-DE" dirty="0">
              <a:latin typeface="UB Scala Sans" panose="0200050305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29699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3C229D-6F64-43CA-9D2D-A923BA53E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>
                <a:latin typeface="UB Scala Sans" panose="02000503050000020003" pitchFamily="2" charset="0"/>
              </a:rPr>
              <a:t>Fachschaft WIAI – The Student Council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E83FFBA-4243-4427-AAF2-C6EE06BB66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>
                <a:latin typeface="UB Scala Sans" panose="02000503050000020003" pitchFamily="2" charset="0"/>
              </a:rPr>
              <a:t>10.10.2023</a:t>
            </a:r>
            <a:endParaRPr lang="de-DE" dirty="0">
              <a:latin typeface="UB Scala Sans" panose="02000503050000020003" pitchFamily="2" charset="0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0D6798C-432A-494E-A2EE-810704E66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>
                <a:latin typeface="UB Scala Sans" panose="02000503050000020003" pitchFamily="2" charset="0"/>
              </a:rPr>
              <a:t>Fachschaft WIAI - Otto-Friedrich-Universität Bamberg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E647ECA-F838-4C6F-94C4-631119CC9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>
                <a:latin typeface="UB Scala Sans" panose="02000503050000020003" pitchFamily="2" charset="0"/>
              </a:rPr>
              <a:t>1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2791A03D-54D8-44E1-92A4-278FDEAFE9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237" y="1764270"/>
            <a:ext cx="3796951" cy="4050939"/>
          </a:xfrm>
          <a:prstGeom prst="rect">
            <a:avLst/>
          </a:prstGeom>
        </p:spPr>
      </p:pic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63C618A6-1D99-4D5C-9602-6C3C77C5A31D}"/>
              </a:ext>
            </a:extLst>
          </p:cNvPr>
          <p:cNvGrpSpPr/>
          <p:nvPr/>
        </p:nvGrpSpPr>
        <p:grpSpPr>
          <a:xfrm>
            <a:off x="4579331" y="2332188"/>
            <a:ext cx="3960812" cy="2915102"/>
            <a:chOff x="619816" y="2713410"/>
            <a:chExt cx="3960812" cy="2915102"/>
          </a:xfrm>
        </p:grpSpPr>
        <p:sp>
          <p:nvSpPr>
            <p:cNvPr id="9" name="Rechteck 8">
              <a:extLst>
                <a:ext uri="{FF2B5EF4-FFF2-40B4-BE49-F238E27FC236}">
                  <a16:creationId xmlns:a16="http://schemas.microsoft.com/office/drawing/2014/main" id="{BA5A0CDF-6BC9-4B11-B107-E837E9BBE38A}"/>
                </a:ext>
              </a:extLst>
            </p:cNvPr>
            <p:cNvSpPr/>
            <p:nvPr/>
          </p:nvSpPr>
          <p:spPr>
            <a:xfrm>
              <a:off x="619816" y="2855532"/>
              <a:ext cx="3960812" cy="2772980"/>
            </a:xfrm>
            <a:prstGeom prst="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285750" indent="-285750">
                <a:lnSpc>
                  <a:spcPct val="150000"/>
                </a:lnSpc>
                <a:buClr>
                  <a:schemeClr val="tx2"/>
                </a:buClr>
                <a:buFont typeface="Wingdings" panose="05000000000000000000" pitchFamily="2" charset="2"/>
                <a:buChar char="§"/>
              </a:pPr>
              <a:r>
                <a:rPr lang="de-DE" dirty="0" err="1">
                  <a:latin typeface="UB Scala Sans" panose="02000503050000020003" pitchFamily="2" charset="0"/>
                </a:rPr>
                <a:t>students</a:t>
              </a:r>
              <a:r>
                <a:rPr lang="de-DE" dirty="0">
                  <a:latin typeface="UB Scala Sans" panose="02000503050000020003" pitchFamily="2" charset="0"/>
                </a:rPr>
                <a:t>, just like </a:t>
              </a:r>
              <a:r>
                <a:rPr lang="de-DE" dirty="0" err="1">
                  <a:latin typeface="UB Scala Sans" panose="02000503050000020003" pitchFamily="2" charset="0"/>
                </a:rPr>
                <a:t>you</a:t>
              </a:r>
              <a:r>
                <a:rPr lang="de-DE" dirty="0">
                  <a:latin typeface="UB Scala Sans" panose="02000503050000020003" pitchFamily="2" charset="0"/>
                </a:rPr>
                <a:t>!</a:t>
              </a:r>
            </a:p>
            <a:p>
              <a:pPr marL="285750" indent="-285750">
                <a:lnSpc>
                  <a:spcPct val="150000"/>
                </a:lnSpc>
                <a:buClr>
                  <a:schemeClr val="tx2"/>
                </a:buClr>
                <a:buFont typeface="Wingdings" panose="05000000000000000000" pitchFamily="2" charset="2"/>
                <a:buChar char="§"/>
              </a:pPr>
              <a:r>
                <a:rPr lang="de-DE" dirty="0">
                  <a:latin typeface="UB Scala Sans" panose="02000503050000020003" pitchFamily="2" charset="0"/>
                </a:rPr>
                <a:t>7 </a:t>
              </a:r>
              <a:r>
                <a:rPr lang="de-DE" dirty="0" err="1">
                  <a:latin typeface="UB Scala Sans" panose="02000503050000020003" pitchFamily="2" charset="0"/>
                </a:rPr>
                <a:t>elected</a:t>
              </a:r>
              <a:r>
                <a:rPr lang="de-DE" dirty="0">
                  <a:latin typeface="UB Scala Sans" panose="02000503050000020003" pitchFamily="2" charset="0"/>
                </a:rPr>
                <a:t> </a:t>
              </a:r>
              <a:r>
                <a:rPr lang="de-DE" dirty="0" err="1">
                  <a:latin typeface="UB Scala Sans" panose="02000503050000020003" pitchFamily="2" charset="0"/>
                </a:rPr>
                <a:t>representatives</a:t>
              </a:r>
              <a:r>
                <a:rPr lang="de-DE" dirty="0">
                  <a:latin typeface="UB Scala Sans" panose="02000503050000020003" pitchFamily="2" charset="0"/>
                </a:rPr>
                <a:t> and a </a:t>
              </a:r>
              <a:r>
                <a:rPr lang="de-DE" dirty="0" err="1">
                  <a:latin typeface="UB Scala Sans" panose="02000503050000020003" pitchFamily="2" charset="0"/>
                </a:rPr>
                <a:t>magnificent</a:t>
              </a:r>
              <a:r>
                <a:rPr lang="de-DE" dirty="0">
                  <a:latin typeface="UB Scala Sans" panose="02000503050000020003" pitchFamily="2" charset="0"/>
                </a:rPr>
                <a:t> </a:t>
              </a:r>
              <a:r>
                <a:rPr lang="de-DE" dirty="0" err="1">
                  <a:latin typeface="UB Scala Sans" panose="02000503050000020003" pitchFamily="2" charset="0"/>
                </a:rPr>
                <a:t>community</a:t>
              </a:r>
              <a:r>
                <a:rPr lang="de-DE" dirty="0">
                  <a:latin typeface="UB Scala Sans" panose="02000503050000020003" pitchFamily="2" charset="0"/>
                </a:rPr>
                <a:t> </a:t>
              </a:r>
              <a:r>
                <a:rPr lang="de-DE" dirty="0" err="1">
                  <a:latin typeface="UB Scala Sans" panose="02000503050000020003" pitchFamily="2" charset="0"/>
                </a:rPr>
                <a:t>of</a:t>
              </a:r>
              <a:r>
                <a:rPr lang="de-DE" dirty="0">
                  <a:latin typeface="UB Scala Sans" panose="02000503050000020003" pitchFamily="2" charset="0"/>
                </a:rPr>
                <a:t> </a:t>
              </a:r>
              <a:r>
                <a:rPr lang="de-DE" dirty="0" err="1">
                  <a:latin typeface="UB Scala Sans" panose="02000503050000020003" pitchFamily="2" charset="0"/>
                </a:rPr>
                <a:t>devoted</a:t>
              </a:r>
              <a:r>
                <a:rPr lang="de-DE" dirty="0">
                  <a:latin typeface="UB Scala Sans" panose="02000503050000020003" pitchFamily="2" charset="0"/>
                </a:rPr>
                <a:t> </a:t>
              </a:r>
              <a:r>
                <a:rPr lang="de-DE" dirty="0" err="1">
                  <a:latin typeface="UB Scala Sans" panose="02000503050000020003" pitchFamily="2" charset="0"/>
                </a:rPr>
                <a:t>procrastinators</a:t>
              </a:r>
              <a:endParaRPr lang="de-DE" dirty="0">
                <a:latin typeface="UB Scala Sans" panose="02000503050000020003" pitchFamily="2" charset="0"/>
              </a:endParaRPr>
            </a:p>
            <a:p>
              <a:pPr marL="285750" indent="-285750">
                <a:lnSpc>
                  <a:spcPct val="150000"/>
                </a:lnSpc>
                <a:buClr>
                  <a:schemeClr val="tx2"/>
                </a:buClr>
                <a:buFont typeface="Wingdings" panose="05000000000000000000" pitchFamily="2" charset="2"/>
                <a:buChar char="§"/>
              </a:pPr>
              <a:r>
                <a:rPr lang="de-DE" dirty="0">
                  <a:latin typeface="UB Scala Sans" panose="02000503050000020003" pitchFamily="2" charset="0"/>
                </a:rPr>
                <a:t>not </a:t>
              </a:r>
              <a:r>
                <a:rPr lang="de-DE" dirty="0" err="1">
                  <a:latin typeface="UB Scala Sans" panose="02000503050000020003" pitchFamily="2" charset="0"/>
                </a:rPr>
                <a:t>to</a:t>
              </a:r>
              <a:r>
                <a:rPr lang="de-DE" dirty="0">
                  <a:latin typeface="UB Scala Sans" panose="02000503050000020003" pitchFamily="2" charset="0"/>
                </a:rPr>
                <a:t> </a:t>
              </a:r>
              <a:r>
                <a:rPr lang="de-DE" dirty="0" err="1">
                  <a:latin typeface="UB Scala Sans" panose="02000503050000020003" pitchFamily="2" charset="0"/>
                </a:rPr>
                <a:t>forget</a:t>
              </a:r>
              <a:r>
                <a:rPr lang="de-DE" dirty="0">
                  <a:latin typeface="UB Scala Sans" panose="02000503050000020003" pitchFamily="2" charset="0"/>
                </a:rPr>
                <a:t>: </a:t>
              </a:r>
              <a:r>
                <a:rPr lang="de-DE" dirty="0" err="1">
                  <a:latin typeface="UB Scala Sans" panose="02000503050000020003" pitchFamily="2" charset="0"/>
                </a:rPr>
                <a:t>Fooboar</a:t>
              </a:r>
              <a:r>
                <a:rPr lang="de-DE" dirty="0">
                  <a:latin typeface="UB Scala Sans" panose="02000503050000020003" pitchFamily="2" charset="0"/>
                </a:rPr>
                <a:t>, </a:t>
              </a:r>
              <a:r>
                <a:rPr lang="de-DE" dirty="0" err="1">
                  <a:latin typeface="UB Scala Sans" panose="02000503050000020003" pitchFamily="2" charset="0"/>
                </a:rPr>
                <a:t>our</a:t>
              </a:r>
              <a:r>
                <a:rPr lang="de-DE" dirty="0">
                  <a:latin typeface="UB Scala Sans" panose="02000503050000020003" pitchFamily="2" charset="0"/>
                </a:rPr>
                <a:t> </a:t>
              </a:r>
              <a:r>
                <a:rPr lang="de-DE" dirty="0" err="1">
                  <a:latin typeface="UB Scala Sans" panose="02000503050000020003" pitchFamily="2" charset="0"/>
                </a:rPr>
                <a:t>mascot</a:t>
              </a:r>
              <a:endParaRPr lang="de-DE" dirty="0">
                <a:latin typeface="UB Scala Sans" panose="02000503050000020003" pitchFamily="2" charset="0"/>
              </a:endParaRPr>
            </a:p>
          </p:txBody>
        </p:sp>
        <p:sp>
          <p:nvSpPr>
            <p:cNvPr id="10" name="Rechteck 9">
              <a:extLst>
                <a:ext uri="{FF2B5EF4-FFF2-40B4-BE49-F238E27FC236}">
                  <a16:creationId xmlns:a16="http://schemas.microsoft.com/office/drawing/2014/main" id="{B1242C36-4E32-4D29-A118-B36AAE38EC0F}"/>
                </a:ext>
              </a:extLst>
            </p:cNvPr>
            <p:cNvSpPr/>
            <p:nvPr/>
          </p:nvSpPr>
          <p:spPr>
            <a:xfrm>
              <a:off x="739278" y="2713410"/>
              <a:ext cx="1802591" cy="284244"/>
            </a:xfrm>
            <a:prstGeom prst="rect">
              <a:avLst/>
            </a:prstGeom>
            <a:ln w="28575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buClr>
                  <a:schemeClr val="tx2"/>
                </a:buClr>
              </a:pPr>
              <a:r>
                <a:rPr lang="de-DE" sz="2000" b="1">
                  <a:solidFill>
                    <a:schemeClr val="tx2"/>
                  </a:solidFill>
                  <a:latin typeface="UB Scala Sans" panose="02000503050000020003" pitchFamily="2" charset="0"/>
                </a:rPr>
                <a:t>Who </a:t>
              </a:r>
              <a:r>
                <a:rPr lang="de-DE" sz="2000" b="1" err="1">
                  <a:solidFill>
                    <a:schemeClr val="tx2"/>
                  </a:solidFill>
                  <a:latin typeface="UB Scala Sans" panose="02000503050000020003" pitchFamily="2" charset="0"/>
                </a:rPr>
                <a:t>are</a:t>
              </a:r>
              <a:r>
                <a:rPr lang="de-DE" sz="2000" b="1">
                  <a:solidFill>
                    <a:schemeClr val="tx2"/>
                  </a:solidFill>
                  <a:latin typeface="UB Scala Sans" panose="02000503050000020003" pitchFamily="2" charset="0"/>
                </a:rPr>
                <a:t> </a:t>
              </a:r>
              <a:r>
                <a:rPr lang="de-DE" sz="2000" b="1" err="1">
                  <a:solidFill>
                    <a:schemeClr val="tx2"/>
                  </a:solidFill>
                  <a:latin typeface="UB Scala Sans" panose="02000503050000020003" pitchFamily="2" charset="0"/>
                </a:rPr>
                <a:t>we</a:t>
              </a:r>
              <a:r>
                <a:rPr lang="de-DE" sz="2000" b="1">
                  <a:solidFill>
                    <a:schemeClr val="tx2"/>
                  </a:solidFill>
                  <a:latin typeface="UB Scala Sans" panose="02000503050000020003" pitchFamily="2" charset="0"/>
                </a:rPr>
                <a:t>?</a:t>
              </a:r>
            </a:p>
          </p:txBody>
        </p:sp>
      </p:grp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21626DE5-1E00-4FE3-85BD-569F290368DC}"/>
              </a:ext>
            </a:extLst>
          </p:cNvPr>
          <p:cNvGrpSpPr/>
          <p:nvPr/>
        </p:nvGrpSpPr>
        <p:grpSpPr>
          <a:xfrm>
            <a:off x="8013971" y="2024310"/>
            <a:ext cx="900000" cy="900000"/>
            <a:chOff x="60416" y="1120840"/>
            <a:chExt cx="900000" cy="900000"/>
          </a:xfrm>
        </p:grpSpPr>
        <p:sp>
          <p:nvSpPr>
            <p:cNvPr id="12" name="Ellipse 11">
              <a:extLst>
                <a:ext uri="{FF2B5EF4-FFF2-40B4-BE49-F238E27FC236}">
                  <a16:creationId xmlns:a16="http://schemas.microsoft.com/office/drawing/2014/main" id="{2185AE2B-B155-48AD-8C95-F32054045D6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416" y="1120840"/>
              <a:ext cx="900000" cy="900000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latin typeface="UB Scala Sans" panose="02000503050000020003" pitchFamily="2" charset="0"/>
              </a:endParaRPr>
            </a:p>
          </p:txBody>
        </p:sp>
        <p:pic>
          <p:nvPicPr>
            <p:cNvPr id="13" name="Grafik 12" descr="Gruppe">
              <a:extLst>
                <a:ext uri="{FF2B5EF4-FFF2-40B4-BE49-F238E27FC236}">
                  <a16:creationId xmlns:a16="http://schemas.microsoft.com/office/drawing/2014/main" id="{2C6BEA1A-139C-41CA-9982-2B667EA293C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14416" y="1174840"/>
              <a:ext cx="792000" cy="792000"/>
            </a:xfrm>
            <a:prstGeom prst="rect">
              <a:avLst/>
            </a:prstGeom>
          </p:spPr>
        </p:pic>
      </p:grp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6CB1C6CA-B90A-4E9D-ADED-0B7C4C1F9C51}"/>
              </a:ext>
            </a:extLst>
          </p:cNvPr>
          <p:cNvGrpSpPr/>
          <p:nvPr/>
        </p:nvGrpSpPr>
        <p:grpSpPr>
          <a:xfrm>
            <a:off x="3901963" y="6435166"/>
            <a:ext cx="1340075" cy="378520"/>
            <a:chOff x="4142506" y="6435166"/>
            <a:chExt cx="1340075" cy="378520"/>
          </a:xfrm>
        </p:grpSpPr>
        <p:grpSp>
          <p:nvGrpSpPr>
            <p:cNvPr id="15" name="Gruppieren 14">
              <a:extLst>
                <a:ext uri="{FF2B5EF4-FFF2-40B4-BE49-F238E27FC236}">
                  <a16:creationId xmlns:a16="http://schemas.microsoft.com/office/drawing/2014/main" id="{BF3CCB77-72D6-46E9-85DD-DF83D7C9F7A4}"/>
                </a:ext>
              </a:extLst>
            </p:cNvPr>
            <p:cNvGrpSpPr/>
            <p:nvPr/>
          </p:nvGrpSpPr>
          <p:grpSpPr>
            <a:xfrm>
              <a:off x="4142506" y="6435166"/>
              <a:ext cx="378520" cy="378520"/>
              <a:chOff x="3910951" y="6435166"/>
              <a:chExt cx="378520" cy="378520"/>
            </a:xfrm>
          </p:grpSpPr>
          <p:sp>
            <p:nvSpPr>
              <p:cNvPr id="22" name="Ellipse 21">
                <a:extLst>
                  <a:ext uri="{FF2B5EF4-FFF2-40B4-BE49-F238E27FC236}">
                    <a16:creationId xmlns:a16="http://schemas.microsoft.com/office/drawing/2014/main" id="{6D9BBAD3-D034-4F03-B9C2-5AD913DE8B4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910951" y="6435166"/>
                <a:ext cx="378520" cy="378520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B Scala Sans" panose="02000503050000020003" pitchFamily="2" charset="0"/>
                </a:endParaRPr>
              </a:p>
            </p:txBody>
          </p:sp>
          <p:pic>
            <p:nvPicPr>
              <p:cNvPr id="23" name="Grafik 22" descr="Lehrer">
                <a:extLst>
                  <a:ext uri="{FF2B5EF4-FFF2-40B4-BE49-F238E27FC236}">
                    <a16:creationId xmlns:a16="http://schemas.microsoft.com/office/drawing/2014/main" id="{9B8EF3F7-8FDC-4883-B536-B3ECD48422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3950795" y="6475010"/>
                <a:ext cx="298832" cy="298832"/>
              </a:xfrm>
              <a:prstGeom prst="rect">
                <a:avLst/>
              </a:prstGeom>
            </p:spPr>
          </p:pic>
        </p:grpSp>
        <p:grpSp>
          <p:nvGrpSpPr>
            <p:cNvPr id="16" name="Gruppieren 15">
              <a:extLst>
                <a:ext uri="{FF2B5EF4-FFF2-40B4-BE49-F238E27FC236}">
                  <a16:creationId xmlns:a16="http://schemas.microsoft.com/office/drawing/2014/main" id="{B40B317F-D45D-4999-88C5-377D9A1FC966}"/>
                </a:ext>
              </a:extLst>
            </p:cNvPr>
            <p:cNvGrpSpPr/>
            <p:nvPr/>
          </p:nvGrpSpPr>
          <p:grpSpPr>
            <a:xfrm>
              <a:off x="4623283" y="6435166"/>
              <a:ext cx="378520" cy="378520"/>
              <a:chOff x="4382895" y="6435166"/>
              <a:chExt cx="378520" cy="378520"/>
            </a:xfrm>
          </p:grpSpPr>
          <p:sp>
            <p:nvSpPr>
              <p:cNvPr id="20" name="Ellipse 19">
                <a:extLst>
                  <a:ext uri="{FF2B5EF4-FFF2-40B4-BE49-F238E27FC236}">
                    <a16:creationId xmlns:a16="http://schemas.microsoft.com/office/drawing/2014/main" id="{B23ABB1F-8D31-4E80-82FE-A6E67DFEB67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382895" y="6435166"/>
                <a:ext cx="378520" cy="37852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B Scala Sans" panose="02000503050000020003" pitchFamily="2" charset="0"/>
                </a:endParaRPr>
              </a:p>
            </p:txBody>
          </p:sp>
          <p:pic>
            <p:nvPicPr>
              <p:cNvPr id="21" name="Grafik 20" descr="Prüfliste">
                <a:extLst>
                  <a:ext uri="{FF2B5EF4-FFF2-40B4-BE49-F238E27FC236}">
                    <a16:creationId xmlns:a16="http://schemas.microsoft.com/office/drawing/2014/main" id="{4B27197D-D868-443E-AD59-31381101E14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4422739" y="6475010"/>
                <a:ext cx="298832" cy="298832"/>
              </a:xfrm>
              <a:prstGeom prst="rect">
                <a:avLst/>
              </a:prstGeom>
            </p:spPr>
          </p:pic>
        </p:grpSp>
        <p:grpSp>
          <p:nvGrpSpPr>
            <p:cNvPr id="17" name="Gruppieren 16">
              <a:extLst>
                <a:ext uri="{FF2B5EF4-FFF2-40B4-BE49-F238E27FC236}">
                  <a16:creationId xmlns:a16="http://schemas.microsoft.com/office/drawing/2014/main" id="{7FDA8E40-90E8-46D7-800D-51C5C1B9DE14}"/>
                </a:ext>
              </a:extLst>
            </p:cNvPr>
            <p:cNvGrpSpPr/>
            <p:nvPr/>
          </p:nvGrpSpPr>
          <p:grpSpPr>
            <a:xfrm>
              <a:off x="5104061" y="6435166"/>
              <a:ext cx="378520" cy="378520"/>
              <a:chOff x="5326782" y="6435166"/>
              <a:chExt cx="378520" cy="378520"/>
            </a:xfrm>
          </p:grpSpPr>
          <p:sp>
            <p:nvSpPr>
              <p:cNvPr id="18" name="Ellipse 17">
                <a:extLst>
                  <a:ext uri="{FF2B5EF4-FFF2-40B4-BE49-F238E27FC236}">
                    <a16:creationId xmlns:a16="http://schemas.microsoft.com/office/drawing/2014/main" id="{24619810-327B-4C7E-B984-D28AB344F2F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326782" y="6435166"/>
                <a:ext cx="378520" cy="378520"/>
              </a:xfrm>
              <a:prstGeom prst="ellipse">
                <a:avLst/>
              </a:prstGeom>
              <a:solidFill>
                <a:srgbClr val="E7E6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B Scala Sans" panose="02000503050000020003" pitchFamily="2" charset="0"/>
                </a:endParaRPr>
              </a:p>
            </p:txBody>
          </p:sp>
          <p:pic>
            <p:nvPicPr>
              <p:cNvPr id="19" name="Grafik 18" descr="Rakete">
                <a:extLst>
                  <a:ext uri="{FF2B5EF4-FFF2-40B4-BE49-F238E27FC236}">
                    <a16:creationId xmlns:a16="http://schemas.microsoft.com/office/drawing/2014/main" id="{0D917001-0B93-489C-A188-33FA4FC05E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5355229" y="6486407"/>
                <a:ext cx="298832" cy="298832"/>
              </a:xfrm>
              <a:prstGeom prst="rect">
                <a:avLst/>
              </a:prstGeom>
            </p:spPr>
          </p:pic>
        </p:grpSp>
      </p:grpSp>
      <p:pic>
        <p:nvPicPr>
          <p:cNvPr id="6" name="Grafik 5" descr="Ein Bild, das Clipart, Zeichnung, Entwurf, Animierter Cartoon enthält.&#10;&#10;Beschreibung automatisch generiert.">
            <a:extLst>
              <a:ext uri="{FF2B5EF4-FFF2-40B4-BE49-F238E27FC236}">
                <a16:creationId xmlns:a16="http://schemas.microsoft.com/office/drawing/2014/main" id="{800FA1B5-746E-513E-E53F-CAAF15B22BA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833960" y="4724342"/>
            <a:ext cx="1152525" cy="1228725"/>
          </a:xfrm>
          <a:prstGeom prst="rect">
            <a:avLst/>
          </a:prstGeom>
        </p:spPr>
      </p:pic>
      <p:sp>
        <p:nvSpPr>
          <p:cNvPr id="25" name="Foliennummernplatzhalter 4">
            <a:extLst>
              <a:ext uri="{FF2B5EF4-FFF2-40B4-BE49-F238E27FC236}">
                <a16:creationId xmlns:a16="http://schemas.microsoft.com/office/drawing/2014/main" id="{654559E5-0E1E-57C4-2D19-8865E9F24C17}"/>
              </a:ext>
            </a:extLst>
          </p:cNvPr>
          <p:cNvSpPr txBox="1">
            <a:spLocks/>
          </p:cNvSpPr>
          <p:nvPr/>
        </p:nvSpPr>
        <p:spPr>
          <a:xfrm>
            <a:off x="7371232" y="6471116"/>
            <a:ext cx="1029624" cy="266473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00457D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>
                <a:latin typeface="UB Scala Sans" panose="02000503050000020003" pitchFamily="2" charset="0"/>
              </a:rPr>
              <a:t>14.04.2025</a:t>
            </a:r>
            <a:endParaRPr lang="de-DE" dirty="0">
              <a:latin typeface="UB Scala Sans" panose="0200050305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33369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el 1">
            <a:extLst>
              <a:ext uri="{FF2B5EF4-FFF2-40B4-BE49-F238E27FC236}">
                <a16:creationId xmlns:a16="http://schemas.microsoft.com/office/drawing/2014/main" id="{3723E928-A473-4FCD-A13C-CB5BA02E3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>
                <a:latin typeface="UB Scala Sans" panose="02000503050000020003" pitchFamily="2" charset="0"/>
              </a:rPr>
              <a:t>Fachschaft WIAI – The Student Council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DB31384-A218-46FB-9A52-1FC60004E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>
                <a:latin typeface="UB Scala Sans" panose="02000503050000020003" pitchFamily="2" charset="0"/>
              </a:rPr>
              <a:t>10.10.2023</a:t>
            </a:r>
            <a:endParaRPr lang="de-DE" dirty="0">
              <a:latin typeface="UB Scala Sans" panose="02000503050000020003" pitchFamily="2" charset="0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0975617-A161-4B09-911D-F184830DF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>
                <a:latin typeface="UB Scala Sans" panose="02000503050000020003" pitchFamily="2" charset="0"/>
              </a:rPr>
              <a:t>Fachschaft WIAI - Otto-Friedrich-Universität Bamberg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EACE73B-43D3-4C1B-8EAE-C2BC26F05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>
                <a:latin typeface="UB Scala Sans" panose="02000503050000020003" pitchFamily="2" charset="0"/>
              </a:rPr>
              <a:t>2</a:t>
            </a:r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41F25852-99E0-49AE-90C6-6A051A874400}"/>
              </a:ext>
            </a:extLst>
          </p:cNvPr>
          <p:cNvGrpSpPr/>
          <p:nvPr/>
        </p:nvGrpSpPr>
        <p:grpSpPr>
          <a:xfrm>
            <a:off x="3901963" y="6435166"/>
            <a:ext cx="1340075" cy="378520"/>
            <a:chOff x="4142506" y="6435166"/>
            <a:chExt cx="1340075" cy="378520"/>
          </a:xfrm>
        </p:grpSpPr>
        <p:grpSp>
          <p:nvGrpSpPr>
            <p:cNvPr id="8" name="Gruppieren 7">
              <a:extLst>
                <a:ext uri="{FF2B5EF4-FFF2-40B4-BE49-F238E27FC236}">
                  <a16:creationId xmlns:a16="http://schemas.microsoft.com/office/drawing/2014/main" id="{9D6F9A5F-C564-4ED7-B5AE-7C8F1747C60E}"/>
                </a:ext>
              </a:extLst>
            </p:cNvPr>
            <p:cNvGrpSpPr/>
            <p:nvPr/>
          </p:nvGrpSpPr>
          <p:grpSpPr>
            <a:xfrm>
              <a:off x="4142506" y="6435166"/>
              <a:ext cx="378520" cy="378520"/>
              <a:chOff x="3910951" y="6435166"/>
              <a:chExt cx="378520" cy="378520"/>
            </a:xfrm>
          </p:grpSpPr>
          <p:sp>
            <p:nvSpPr>
              <p:cNvPr id="15" name="Ellipse 14">
                <a:extLst>
                  <a:ext uri="{FF2B5EF4-FFF2-40B4-BE49-F238E27FC236}">
                    <a16:creationId xmlns:a16="http://schemas.microsoft.com/office/drawing/2014/main" id="{164D6DFD-078E-42AD-83C4-0027BB7BFE7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910951" y="6435166"/>
                <a:ext cx="378520" cy="378520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B Scala Sans" panose="02000503050000020003" pitchFamily="2" charset="0"/>
                </a:endParaRPr>
              </a:p>
            </p:txBody>
          </p:sp>
          <p:pic>
            <p:nvPicPr>
              <p:cNvPr id="16" name="Grafik 15" descr="Lehrer">
                <a:extLst>
                  <a:ext uri="{FF2B5EF4-FFF2-40B4-BE49-F238E27FC236}">
                    <a16:creationId xmlns:a16="http://schemas.microsoft.com/office/drawing/2014/main" id="{4E3D43FD-F016-4402-ACA6-7AA14E4479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3950795" y="6475010"/>
                <a:ext cx="298832" cy="298832"/>
              </a:xfrm>
              <a:prstGeom prst="rect">
                <a:avLst/>
              </a:prstGeom>
            </p:spPr>
          </p:pic>
        </p:grpSp>
        <p:grpSp>
          <p:nvGrpSpPr>
            <p:cNvPr id="9" name="Gruppieren 8">
              <a:extLst>
                <a:ext uri="{FF2B5EF4-FFF2-40B4-BE49-F238E27FC236}">
                  <a16:creationId xmlns:a16="http://schemas.microsoft.com/office/drawing/2014/main" id="{9B8AD106-0524-40FE-B3CE-A6C45CECB565}"/>
                </a:ext>
              </a:extLst>
            </p:cNvPr>
            <p:cNvGrpSpPr/>
            <p:nvPr/>
          </p:nvGrpSpPr>
          <p:grpSpPr>
            <a:xfrm>
              <a:off x="4623283" y="6435166"/>
              <a:ext cx="378520" cy="378520"/>
              <a:chOff x="4382895" y="6435166"/>
              <a:chExt cx="378520" cy="378520"/>
            </a:xfrm>
          </p:grpSpPr>
          <p:sp>
            <p:nvSpPr>
              <p:cNvPr id="13" name="Ellipse 12">
                <a:extLst>
                  <a:ext uri="{FF2B5EF4-FFF2-40B4-BE49-F238E27FC236}">
                    <a16:creationId xmlns:a16="http://schemas.microsoft.com/office/drawing/2014/main" id="{DB7B3BED-9FE5-414F-A6CB-0A78F5DEAFE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382895" y="6435166"/>
                <a:ext cx="378520" cy="37852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B Scala Sans" panose="02000503050000020003" pitchFamily="2" charset="0"/>
                </a:endParaRPr>
              </a:p>
            </p:txBody>
          </p:sp>
          <p:pic>
            <p:nvPicPr>
              <p:cNvPr id="14" name="Grafik 13" descr="Prüfliste">
                <a:extLst>
                  <a:ext uri="{FF2B5EF4-FFF2-40B4-BE49-F238E27FC236}">
                    <a16:creationId xmlns:a16="http://schemas.microsoft.com/office/drawing/2014/main" id="{B0678163-37AF-401B-9600-31614DE2B2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4422739" y="6475010"/>
                <a:ext cx="298832" cy="298832"/>
              </a:xfrm>
              <a:prstGeom prst="rect">
                <a:avLst/>
              </a:prstGeom>
            </p:spPr>
          </p:pic>
        </p:grpSp>
        <p:grpSp>
          <p:nvGrpSpPr>
            <p:cNvPr id="10" name="Gruppieren 9">
              <a:extLst>
                <a:ext uri="{FF2B5EF4-FFF2-40B4-BE49-F238E27FC236}">
                  <a16:creationId xmlns:a16="http://schemas.microsoft.com/office/drawing/2014/main" id="{D633B384-26D7-4115-9ACA-29368F4897C5}"/>
                </a:ext>
              </a:extLst>
            </p:cNvPr>
            <p:cNvGrpSpPr/>
            <p:nvPr/>
          </p:nvGrpSpPr>
          <p:grpSpPr>
            <a:xfrm>
              <a:off x="5104061" y="6435166"/>
              <a:ext cx="378520" cy="378520"/>
              <a:chOff x="5326782" y="6435166"/>
              <a:chExt cx="378520" cy="378520"/>
            </a:xfrm>
          </p:grpSpPr>
          <p:sp>
            <p:nvSpPr>
              <p:cNvPr id="11" name="Ellipse 10">
                <a:extLst>
                  <a:ext uri="{FF2B5EF4-FFF2-40B4-BE49-F238E27FC236}">
                    <a16:creationId xmlns:a16="http://schemas.microsoft.com/office/drawing/2014/main" id="{EFD862C8-065B-4792-A469-5E5D70BDC0A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326782" y="6435166"/>
                <a:ext cx="378520" cy="378520"/>
              </a:xfrm>
              <a:prstGeom prst="ellipse">
                <a:avLst/>
              </a:prstGeom>
              <a:solidFill>
                <a:srgbClr val="E7E6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B Scala Sans" panose="02000503050000020003" pitchFamily="2" charset="0"/>
                </a:endParaRPr>
              </a:p>
            </p:txBody>
          </p:sp>
          <p:pic>
            <p:nvPicPr>
              <p:cNvPr id="12" name="Grafik 11" descr="Rakete">
                <a:extLst>
                  <a:ext uri="{FF2B5EF4-FFF2-40B4-BE49-F238E27FC236}">
                    <a16:creationId xmlns:a16="http://schemas.microsoft.com/office/drawing/2014/main" id="{4DB0C750-1059-4523-9D40-E7DEF22CB4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5355229" y="6486407"/>
                <a:ext cx="298832" cy="298832"/>
              </a:xfrm>
              <a:prstGeom prst="rect">
                <a:avLst/>
              </a:prstGeom>
            </p:spPr>
          </p:pic>
        </p:grpSp>
      </p:grpSp>
      <p:sp>
        <p:nvSpPr>
          <p:cNvPr id="17" name="Rechteck 16">
            <a:extLst>
              <a:ext uri="{FF2B5EF4-FFF2-40B4-BE49-F238E27FC236}">
                <a16:creationId xmlns:a16="http://schemas.microsoft.com/office/drawing/2014/main" id="{D22F6BC7-D575-4DF0-B0A7-79DE1A556986}"/>
              </a:ext>
            </a:extLst>
          </p:cNvPr>
          <p:cNvSpPr/>
          <p:nvPr/>
        </p:nvSpPr>
        <p:spPr>
          <a:xfrm>
            <a:off x="611189" y="2022115"/>
            <a:ext cx="7921624" cy="2813770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lnSpc>
                <a:spcPct val="150000"/>
              </a:lnSpc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de-DE" sz="1600" dirty="0" err="1">
                <a:latin typeface="UB Scala Sans" panose="02000503050000020003" pitchFamily="2" charset="0"/>
              </a:rPr>
              <a:t>We</a:t>
            </a:r>
            <a:r>
              <a:rPr lang="de-DE" sz="1600" dirty="0">
                <a:latin typeface="UB Scala Sans" panose="02000503050000020003" pitchFamily="2" charset="0"/>
              </a:rPr>
              <a:t> </a:t>
            </a:r>
            <a:r>
              <a:rPr lang="de-DE" sz="1600" dirty="0" err="1">
                <a:latin typeface="UB Scala Sans" panose="02000503050000020003" pitchFamily="2" charset="0"/>
              </a:rPr>
              <a:t>welcome</a:t>
            </a:r>
            <a:r>
              <a:rPr lang="de-DE" sz="1600" dirty="0">
                <a:latin typeface="UB Scala Sans" panose="02000503050000020003" pitchFamily="2" charset="0"/>
              </a:rPr>
              <a:t> </a:t>
            </a:r>
            <a:r>
              <a:rPr lang="de-DE" sz="1600" dirty="0" err="1">
                <a:latin typeface="UB Scala Sans" panose="02000503050000020003" pitchFamily="2" charset="0"/>
              </a:rPr>
              <a:t>new</a:t>
            </a:r>
            <a:r>
              <a:rPr lang="de-DE" sz="1600" dirty="0">
                <a:latin typeface="UB Scala Sans" panose="02000503050000020003" pitchFamily="2" charset="0"/>
              </a:rPr>
              <a:t> </a:t>
            </a:r>
            <a:r>
              <a:rPr lang="de-DE" sz="1600" dirty="0" err="1">
                <a:latin typeface="UB Scala Sans" panose="02000503050000020003" pitchFamily="2" charset="0"/>
              </a:rPr>
              <a:t>students</a:t>
            </a:r>
            <a:r>
              <a:rPr lang="de-DE" sz="1600" dirty="0">
                <a:latin typeface="UB Scala Sans" panose="02000503050000020003" pitchFamily="2" charset="0"/>
              </a:rPr>
              <a:t> (aka </a:t>
            </a:r>
            <a:r>
              <a:rPr lang="de-DE" sz="1600" dirty="0" err="1">
                <a:latin typeface="UB Scala Sans" panose="02000503050000020003" pitchFamily="2" charset="0"/>
              </a:rPr>
              <a:t>you</a:t>
            </a:r>
            <a:r>
              <a:rPr lang="de-DE" sz="1600" dirty="0">
                <a:latin typeface="UB Scala Sans" panose="02000503050000020003" pitchFamily="2" charset="0"/>
              </a:rPr>
              <a:t>) </a:t>
            </a:r>
            <a:r>
              <a:rPr lang="de-DE" sz="1600" dirty="0" err="1">
                <a:latin typeface="UB Scala Sans" panose="02000503050000020003" pitchFamily="2" charset="0"/>
              </a:rPr>
              <a:t>to</a:t>
            </a:r>
            <a:r>
              <a:rPr lang="de-DE" sz="1600" dirty="0">
                <a:latin typeface="UB Scala Sans" panose="02000503050000020003" pitchFamily="2" charset="0"/>
              </a:rPr>
              <a:t> </a:t>
            </a:r>
            <a:r>
              <a:rPr lang="de-DE" sz="1600" dirty="0" err="1">
                <a:latin typeface="UB Scala Sans" panose="02000503050000020003" pitchFamily="2" charset="0"/>
              </a:rPr>
              <a:t>the</a:t>
            </a:r>
            <a:r>
              <a:rPr lang="de-DE" sz="1600" dirty="0">
                <a:latin typeface="UB Scala Sans" panose="02000503050000020003" pitchFamily="2" charset="0"/>
              </a:rPr>
              <a:t> </a:t>
            </a:r>
            <a:r>
              <a:rPr lang="de-DE" sz="1600" dirty="0" err="1">
                <a:latin typeface="UB Scala Sans" panose="02000503050000020003" pitchFamily="2" charset="0"/>
              </a:rPr>
              <a:t>faculty</a:t>
            </a:r>
            <a:r>
              <a:rPr lang="de-DE" sz="1600" dirty="0">
                <a:latin typeface="UB Scala Sans" panose="02000503050000020003" pitchFamily="2" charset="0"/>
              </a:rPr>
              <a:t>.</a:t>
            </a:r>
          </a:p>
          <a:p>
            <a:pPr marL="285750" indent="-285750">
              <a:lnSpc>
                <a:spcPct val="150000"/>
              </a:lnSpc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de-DE" sz="1600" dirty="0" err="1">
                <a:latin typeface="UB Scala Sans" panose="02000503050000020003" pitchFamily="2" charset="0"/>
              </a:rPr>
              <a:t>We</a:t>
            </a:r>
            <a:r>
              <a:rPr lang="de-DE" sz="1600" dirty="0">
                <a:latin typeface="UB Scala Sans" panose="02000503050000020003" pitchFamily="2" charset="0"/>
              </a:rPr>
              <a:t> </a:t>
            </a:r>
            <a:r>
              <a:rPr lang="de-DE" sz="1600" dirty="0" err="1">
                <a:latin typeface="UB Scala Sans" panose="02000503050000020003" pitchFamily="2" charset="0"/>
              </a:rPr>
              <a:t>provide</a:t>
            </a:r>
            <a:r>
              <a:rPr lang="de-DE" sz="1600" dirty="0">
                <a:latin typeface="UB Scala Sans" panose="02000503050000020003" pitchFamily="2" charset="0"/>
              </a:rPr>
              <a:t> Mate (and </a:t>
            </a:r>
            <a:r>
              <a:rPr lang="de-DE" sz="1600" dirty="0" err="1">
                <a:latin typeface="UB Scala Sans" panose="02000503050000020003" pitchFamily="2" charset="0"/>
              </a:rPr>
              <a:t>helpful</a:t>
            </a:r>
            <a:r>
              <a:rPr lang="de-DE" sz="1600" dirty="0">
                <a:latin typeface="UB Scala Sans" panose="02000503050000020003" pitchFamily="2" charset="0"/>
              </a:rPr>
              <a:t> </a:t>
            </a:r>
            <a:r>
              <a:rPr lang="de-DE" sz="1600" dirty="0" err="1">
                <a:latin typeface="UB Scala Sans" panose="02000503050000020003" pitchFamily="2" charset="0"/>
              </a:rPr>
              <a:t>advice</a:t>
            </a:r>
            <a:r>
              <a:rPr lang="de-DE" sz="1600" dirty="0">
                <a:latin typeface="UB Scala Sans" panose="02000503050000020003" pitchFamily="2" charset="0"/>
              </a:rPr>
              <a:t>) </a:t>
            </a:r>
            <a:r>
              <a:rPr lang="de-DE" sz="1600" dirty="0" err="1">
                <a:latin typeface="UB Scala Sans" panose="02000503050000020003" pitchFamily="2" charset="0"/>
              </a:rPr>
              <a:t>to</a:t>
            </a:r>
            <a:r>
              <a:rPr lang="de-DE" sz="1600" dirty="0">
                <a:latin typeface="UB Scala Sans" panose="02000503050000020003" pitchFamily="2" charset="0"/>
              </a:rPr>
              <a:t> </a:t>
            </a:r>
            <a:r>
              <a:rPr lang="de-DE" sz="1600" dirty="0" err="1">
                <a:latin typeface="UB Scala Sans" panose="02000503050000020003" pitchFamily="2" charset="0"/>
              </a:rPr>
              <a:t>take</a:t>
            </a:r>
            <a:r>
              <a:rPr lang="de-DE" sz="1600" dirty="0">
                <a:latin typeface="UB Scala Sans" panose="02000503050000020003" pitchFamily="2" charset="0"/>
              </a:rPr>
              <a:t> on </a:t>
            </a:r>
            <a:r>
              <a:rPr lang="de-DE" sz="1600" dirty="0" err="1">
                <a:latin typeface="UB Scala Sans" panose="02000503050000020003" pitchFamily="2" charset="0"/>
              </a:rPr>
              <a:t>any</a:t>
            </a:r>
            <a:r>
              <a:rPr lang="de-DE" sz="1600" dirty="0">
                <a:latin typeface="UB Scala Sans" panose="02000503050000020003" pitchFamily="2" charset="0"/>
              </a:rPr>
              <a:t> </a:t>
            </a:r>
            <a:r>
              <a:rPr lang="de-DE" sz="1600" dirty="0" err="1">
                <a:latin typeface="UB Scala Sans" panose="02000503050000020003" pitchFamily="2" charset="0"/>
              </a:rPr>
              <a:t>problems</a:t>
            </a:r>
            <a:r>
              <a:rPr lang="de-DE" sz="1600" dirty="0">
                <a:latin typeface="UB Scala Sans" panose="02000503050000020003" pitchFamily="2" charset="0"/>
              </a:rPr>
              <a:t> </a:t>
            </a:r>
            <a:r>
              <a:rPr lang="de-DE" sz="1600" dirty="0" err="1">
                <a:latin typeface="UB Scala Sans" panose="02000503050000020003" pitchFamily="2" charset="0"/>
              </a:rPr>
              <a:t>regarding</a:t>
            </a:r>
            <a:r>
              <a:rPr lang="de-DE" sz="1600" dirty="0">
                <a:latin typeface="UB Scala Sans" panose="02000503050000020003" pitchFamily="2" charset="0"/>
              </a:rPr>
              <a:t> </a:t>
            </a:r>
            <a:r>
              <a:rPr lang="de-DE" sz="1600" dirty="0" err="1">
                <a:latin typeface="UB Scala Sans" panose="02000503050000020003" pitchFamily="2" charset="0"/>
              </a:rPr>
              <a:t>your</a:t>
            </a:r>
            <a:r>
              <a:rPr lang="de-DE" sz="1600" dirty="0">
                <a:latin typeface="UB Scala Sans" panose="02000503050000020003" pitchFamily="2" charset="0"/>
              </a:rPr>
              <a:t> </a:t>
            </a:r>
            <a:r>
              <a:rPr lang="de-DE" sz="1600" dirty="0" err="1">
                <a:latin typeface="UB Scala Sans" panose="02000503050000020003" pitchFamily="2" charset="0"/>
              </a:rPr>
              <a:t>studies</a:t>
            </a:r>
            <a:r>
              <a:rPr lang="de-DE" sz="1600" dirty="0">
                <a:latin typeface="UB Scala Sans" panose="02000503050000020003" pitchFamily="2" charset="0"/>
              </a:rPr>
              <a:t>.</a:t>
            </a:r>
          </a:p>
          <a:p>
            <a:pPr marL="285750" indent="-285750">
              <a:lnSpc>
                <a:spcPct val="150000"/>
              </a:lnSpc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de-DE" sz="1600" dirty="0" err="1">
                <a:latin typeface="UB Scala Sans" panose="02000503050000020003" pitchFamily="2" charset="0"/>
              </a:rPr>
              <a:t>We</a:t>
            </a:r>
            <a:r>
              <a:rPr lang="de-DE" sz="1600" dirty="0">
                <a:latin typeface="UB Scala Sans" panose="02000503050000020003" pitchFamily="2" charset="0"/>
              </a:rPr>
              <a:t> </a:t>
            </a:r>
            <a:r>
              <a:rPr lang="en-US" sz="1600" dirty="0">
                <a:latin typeface="UB Scala Sans" panose="02000503050000020003" pitchFamily="2" charset="0"/>
              </a:rPr>
              <a:t>represent your interests in a range of university committees.</a:t>
            </a:r>
            <a:endParaRPr lang="de-DE" sz="1600" dirty="0">
              <a:latin typeface="UB Scala Sans" panose="02000503050000020003" pitchFamily="2" charset="0"/>
            </a:endParaRPr>
          </a:p>
          <a:p>
            <a:pPr marL="285750" indent="-285750">
              <a:lnSpc>
                <a:spcPct val="150000"/>
              </a:lnSpc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de-DE" sz="1600" dirty="0" err="1">
                <a:latin typeface="UB Scala Sans" panose="02000503050000020003" pitchFamily="2" charset="0"/>
              </a:rPr>
              <a:t>We</a:t>
            </a:r>
            <a:r>
              <a:rPr lang="de-DE" sz="1600" dirty="0">
                <a:latin typeface="UB Scala Sans" panose="02000503050000020003" pitchFamily="2" charset="0"/>
              </a:rPr>
              <a:t> </a:t>
            </a:r>
            <a:r>
              <a:rPr lang="de-DE" sz="1600" dirty="0" err="1">
                <a:latin typeface="UB Scala Sans" panose="02000503050000020003" pitchFamily="2" charset="0"/>
              </a:rPr>
              <a:t>organize</a:t>
            </a:r>
            <a:r>
              <a:rPr lang="de-DE" sz="1600" dirty="0">
                <a:latin typeface="UB Scala Sans" panose="02000503050000020003" pitchFamily="2" charset="0"/>
              </a:rPr>
              <a:t> a </a:t>
            </a:r>
            <a:r>
              <a:rPr lang="de-DE" sz="1600" dirty="0" err="1">
                <a:latin typeface="UB Scala Sans" panose="02000503050000020003" pitchFamily="2" charset="0"/>
              </a:rPr>
              <a:t>collection</a:t>
            </a:r>
            <a:r>
              <a:rPr lang="de-DE" sz="1600" dirty="0">
                <a:latin typeface="UB Scala Sans" panose="02000503050000020003" pitchFamily="2" charset="0"/>
              </a:rPr>
              <a:t> </a:t>
            </a:r>
            <a:r>
              <a:rPr lang="de-DE" sz="1600" dirty="0" err="1">
                <a:latin typeface="UB Scala Sans" panose="02000503050000020003" pitchFamily="2" charset="0"/>
              </a:rPr>
              <a:t>of</a:t>
            </a:r>
            <a:r>
              <a:rPr lang="de-DE" sz="1600" dirty="0">
                <a:latin typeface="UB Scala Sans" panose="02000503050000020003" pitchFamily="2" charset="0"/>
              </a:rPr>
              <a:t> </a:t>
            </a:r>
            <a:r>
              <a:rPr lang="de-DE" sz="1600" dirty="0" err="1">
                <a:latin typeface="UB Scala Sans" panose="02000503050000020003" pitchFamily="2" charset="0"/>
              </a:rPr>
              <a:t>events</a:t>
            </a:r>
            <a:r>
              <a:rPr lang="de-DE" sz="1600" dirty="0">
                <a:latin typeface="UB Scala Sans" panose="02000503050000020003" pitchFamily="2" charset="0"/>
              </a:rPr>
              <a:t> (Summer Barbecue, Christmas Party, </a:t>
            </a:r>
            <a:r>
              <a:rPr lang="de-DE" sz="1600" dirty="0" err="1">
                <a:latin typeface="UB Scala Sans" panose="02000503050000020003" pitchFamily="2" charset="0"/>
              </a:rPr>
              <a:t>regulars</a:t>
            </a:r>
            <a:r>
              <a:rPr lang="de-DE" sz="1600" dirty="0">
                <a:latin typeface="UB Scala Sans" panose="02000503050000020003" pitchFamily="2" charset="0"/>
              </a:rPr>
              <a:t>‘ </a:t>
            </a:r>
            <a:r>
              <a:rPr lang="de-DE" sz="1600" dirty="0" err="1">
                <a:latin typeface="UB Scala Sans" panose="02000503050000020003" pitchFamily="2" charset="0"/>
              </a:rPr>
              <a:t>table</a:t>
            </a:r>
            <a:r>
              <a:rPr lang="de-DE" sz="1600" dirty="0">
                <a:latin typeface="UB Scala Sans" panose="02000503050000020003" pitchFamily="2" charset="0"/>
              </a:rPr>
              <a:t>).</a:t>
            </a:r>
          </a:p>
          <a:p>
            <a:pPr marL="285750" indent="-285750">
              <a:lnSpc>
                <a:spcPct val="150000"/>
              </a:lnSpc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de-DE" sz="1600" dirty="0" err="1">
                <a:latin typeface="UB Scala Sans" panose="02000503050000020003" pitchFamily="2" charset="0"/>
              </a:rPr>
              <a:t>We</a:t>
            </a:r>
            <a:r>
              <a:rPr lang="de-DE" sz="1600" dirty="0">
                <a:latin typeface="UB Scala Sans" panose="02000503050000020003" pitchFamily="2" charset="0"/>
              </a:rPr>
              <a:t> </a:t>
            </a:r>
            <a:r>
              <a:rPr lang="de-DE" sz="1600" dirty="0" err="1">
                <a:latin typeface="UB Scala Sans" panose="02000503050000020003" pitchFamily="2" charset="0"/>
              </a:rPr>
              <a:t>offer</a:t>
            </a:r>
            <a:r>
              <a:rPr lang="de-DE" sz="1600" dirty="0">
                <a:latin typeface="UB Scala Sans" panose="02000503050000020003" pitchFamily="2" charset="0"/>
              </a:rPr>
              <a:t> </a:t>
            </a:r>
            <a:r>
              <a:rPr lang="de-DE" sz="1600" dirty="0" err="1">
                <a:latin typeface="UB Scala Sans" panose="02000503050000020003" pitchFamily="2" charset="0"/>
              </a:rPr>
              <a:t>independent</a:t>
            </a:r>
            <a:r>
              <a:rPr lang="de-DE" sz="1600" dirty="0">
                <a:latin typeface="UB Scala Sans" panose="02000503050000020003" pitchFamily="2" charset="0"/>
              </a:rPr>
              <a:t> </a:t>
            </a:r>
            <a:r>
              <a:rPr lang="de-DE" sz="1600" dirty="0" err="1">
                <a:latin typeface="UB Scala Sans" panose="02000503050000020003" pitchFamily="2" charset="0"/>
              </a:rPr>
              <a:t>workshops</a:t>
            </a:r>
            <a:r>
              <a:rPr lang="de-DE" sz="1600" dirty="0">
                <a:latin typeface="UB Scala Sans" panose="02000503050000020003" pitchFamily="2" charset="0"/>
              </a:rPr>
              <a:t> (</a:t>
            </a:r>
            <a:r>
              <a:rPr lang="de-DE" sz="1600" dirty="0" err="1">
                <a:latin typeface="UB Scala Sans" panose="02000503050000020003" pitchFamily="2" charset="0"/>
              </a:rPr>
              <a:t>LaTeX</a:t>
            </a:r>
            <a:r>
              <a:rPr lang="de-DE" sz="1600" dirty="0">
                <a:latin typeface="UB Scala Sans" panose="02000503050000020003" pitchFamily="2" charset="0"/>
              </a:rPr>
              <a:t>, Linux, …).</a:t>
            </a:r>
          </a:p>
          <a:p>
            <a:pPr marL="285750" indent="-285750">
              <a:lnSpc>
                <a:spcPct val="150000"/>
              </a:lnSpc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de-DE" sz="1600" dirty="0" err="1">
                <a:latin typeface="UB Scala Sans" panose="02000503050000020003" pitchFamily="2" charset="0"/>
              </a:rPr>
              <a:t>We</a:t>
            </a:r>
            <a:r>
              <a:rPr lang="de-DE" sz="1600" dirty="0">
                <a:latin typeface="UB Scala Sans" panose="02000503050000020003" pitchFamily="2" charset="0"/>
              </a:rPr>
              <a:t> </a:t>
            </a:r>
            <a:r>
              <a:rPr lang="de-DE" sz="1600" dirty="0" err="1">
                <a:latin typeface="UB Scala Sans" panose="02000503050000020003" pitchFamily="2" charset="0"/>
              </a:rPr>
              <a:t>provide</a:t>
            </a:r>
            <a:r>
              <a:rPr lang="de-DE" sz="1600" dirty="0">
                <a:latin typeface="UB Scala Sans" panose="02000503050000020003" pitchFamily="2" charset="0"/>
              </a:rPr>
              <a:t> (</a:t>
            </a:r>
            <a:r>
              <a:rPr lang="de-DE" sz="1600" dirty="0" err="1">
                <a:latin typeface="UB Scala Sans" panose="02000503050000020003" pitchFamily="2" charset="0"/>
              </a:rPr>
              <a:t>more</a:t>
            </a:r>
            <a:r>
              <a:rPr lang="de-DE" sz="1600" dirty="0">
                <a:latin typeface="UB Scala Sans" panose="02000503050000020003" pitchFamily="2" charset="0"/>
              </a:rPr>
              <a:t> </a:t>
            </a:r>
            <a:r>
              <a:rPr lang="de-DE" sz="1600" dirty="0" err="1">
                <a:latin typeface="UB Scala Sans" panose="02000503050000020003" pitchFamily="2" charset="0"/>
              </a:rPr>
              <a:t>or</a:t>
            </a:r>
            <a:r>
              <a:rPr lang="de-DE" sz="1600" dirty="0">
                <a:latin typeface="UB Scala Sans" panose="02000503050000020003" pitchFamily="2" charset="0"/>
              </a:rPr>
              <a:t> </a:t>
            </a:r>
            <a:r>
              <a:rPr lang="de-DE" sz="1600" dirty="0" err="1">
                <a:latin typeface="UB Scala Sans" panose="02000503050000020003" pitchFamily="2" charset="0"/>
              </a:rPr>
              <a:t>less</a:t>
            </a:r>
            <a:r>
              <a:rPr lang="de-DE" sz="1600" dirty="0">
                <a:latin typeface="UB Scala Sans" panose="02000503050000020003" pitchFamily="2" charset="0"/>
              </a:rPr>
              <a:t>) </a:t>
            </a:r>
            <a:r>
              <a:rPr lang="de-DE" sz="1600" dirty="0" err="1">
                <a:latin typeface="UB Scala Sans" panose="02000503050000020003" pitchFamily="2" charset="0"/>
              </a:rPr>
              <a:t>useful</a:t>
            </a:r>
            <a:r>
              <a:rPr lang="de-DE" sz="1600" dirty="0">
                <a:latin typeface="UB Scala Sans" panose="02000503050000020003" pitchFamily="2" charset="0"/>
              </a:rPr>
              <a:t> </a:t>
            </a:r>
            <a:r>
              <a:rPr lang="de-DE" sz="1600" dirty="0" err="1">
                <a:latin typeface="UB Scala Sans" panose="02000503050000020003" pitchFamily="2" charset="0"/>
              </a:rPr>
              <a:t>services</a:t>
            </a:r>
            <a:r>
              <a:rPr lang="de-DE" sz="1600" dirty="0">
                <a:latin typeface="UB Scala Sans" panose="02000503050000020003" pitchFamily="2" charset="0"/>
              </a:rPr>
              <a:t> </a:t>
            </a:r>
            <a:r>
              <a:rPr lang="de-DE" sz="1600" dirty="0" err="1">
                <a:latin typeface="UB Scala Sans" panose="02000503050000020003" pitchFamily="2" charset="0"/>
              </a:rPr>
              <a:t>for</a:t>
            </a:r>
            <a:r>
              <a:rPr lang="de-DE" sz="1600" dirty="0">
                <a:latin typeface="UB Scala Sans" panose="02000503050000020003" pitchFamily="2" charset="0"/>
              </a:rPr>
              <a:t> </a:t>
            </a:r>
            <a:r>
              <a:rPr lang="de-DE" sz="1600" dirty="0" err="1">
                <a:latin typeface="UB Scala Sans" panose="02000503050000020003" pitchFamily="2" charset="0"/>
              </a:rPr>
              <a:t>your</a:t>
            </a:r>
            <a:r>
              <a:rPr lang="de-DE" sz="1600" dirty="0">
                <a:latin typeface="UB Scala Sans" panose="02000503050000020003" pitchFamily="2" charset="0"/>
              </a:rPr>
              <a:t> </a:t>
            </a:r>
            <a:r>
              <a:rPr lang="de-DE" sz="1600" dirty="0" err="1">
                <a:latin typeface="UB Scala Sans" panose="02000503050000020003" pitchFamily="2" charset="0"/>
              </a:rPr>
              <a:t>studies</a:t>
            </a:r>
            <a:r>
              <a:rPr lang="de-DE" sz="1600" dirty="0">
                <a:latin typeface="UB Scala Sans" panose="02000503050000020003" pitchFamily="2" charset="0"/>
              </a:rPr>
              <a:t> (suche.wiai.de, …).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956541F3-80D3-4633-A526-6E4FDE14F656}"/>
              </a:ext>
            </a:extLst>
          </p:cNvPr>
          <p:cNvSpPr/>
          <p:nvPr/>
        </p:nvSpPr>
        <p:spPr>
          <a:xfrm>
            <a:off x="1271168" y="2143618"/>
            <a:ext cx="393700" cy="424892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>
                <a:latin typeface="UB Scala Sans" panose="02000503050000020003" pitchFamily="2" charset="0"/>
              </a:rPr>
              <a:t>   </a:t>
            </a: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D859774A-F322-40D3-88F3-7FE7ED73D2A7}"/>
              </a:ext>
            </a:extLst>
          </p:cNvPr>
          <p:cNvSpPr/>
          <p:nvPr/>
        </p:nvSpPr>
        <p:spPr>
          <a:xfrm>
            <a:off x="779796" y="1865933"/>
            <a:ext cx="2096968" cy="284244"/>
          </a:xfrm>
          <a:prstGeom prst="rect">
            <a:avLst/>
          </a:prstGeom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buClr>
                <a:schemeClr val="tx2"/>
              </a:buClr>
            </a:pPr>
            <a:r>
              <a:rPr lang="de-DE" sz="2000" b="1" err="1">
                <a:solidFill>
                  <a:schemeClr val="tx2"/>
                </a:solidFill>
                <a:latin typeface="UB Scala Sans" panose="02000503050000020003" pitchFamily="2" charset="0"/>
              </a:rPr>
              <a:t>What</a:t>
            </a:r>
            <a:r>
              <a:rPr lang="de-DE" sz="2000" b="1">
                <a:solidFill>
                  <a:schemeClr val="tx2"/>
                </a:solidFill>
                <a:latin typeface="UB Scala Sans" panose="02000503050000020003" pitchFamily="2" charset="0"/>
              </a:rPr>
              <a:t> do </a:t>
            </a:r>
            <a:r>
              <a:rPr lang="de-DE" sz="2000" b="1" err="1">
                <a:solidFill>
                  <a:schemeClr val="tx2"/>
                </a:solidFill>
                <a:latin typeface="UB Scala Sans" panose="02000503050000020003" pitchFamily="2" charset="0"/>
              </a:rPr>
              <a:t>we</a:t>
            </a:r>
            <a:r>
              <a:rPr lang="de-DE" sz="2000" b="1">
                <a:solidFill>
                  <a:schemeClr val="tx2"/>
                </a:solidFill>
                <a:latin typeface="UB Scala Sans" panose="02000503050000020003" pitchFamily="2" charset="0"/>
              </a:rPr>
              <a:t> do?</a:t>
            </a:r>
          </a:p>
        </p:txBody>
      </p:sp>
      <p:pic>
        <p:nvPicPr>
          <p:cNvPr id="20" name="Grafik 19" descr="Volltreffer">
            <a:extLst>
              <a:ext uri="{FF2B5EF4-FFF2-40B4-BE49-F238E27FC236}">
                <a16:creationId xmlns:a16="http://schemas.microsoft.com/office/drawing/2014/main" id="{BF0EF391-EB40-429E-B5A7-0CF87CD4EA4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12271" y="5199756"/>
            <a:ext cx="648000" cy="648000"/>
          </a:xfrm>
          <a:prstGeom prst="rect">
            <a:avLst/>
          </a:prstGeom>
        </p:spPr>
      </p:pic>
      <p:sp>
        <p:nvSpPr>
          <p:cNvPr id="21" name="Rechteck 20">
            <a:extLst>
              <a:ext uri="{FF2B5EF4-FFF2-40B4-BE49-F238E27FC236}">
                <a16:creationId xmlns:a16="http://schemas.microsoft.com/office/drawing/2014/main" id="{C6D72BC1-0C6D-40D2-B61E-06760362EBE7}"/>
              </a:ext>
            </a:extLst>
          </p:cNvPr>
          <p:cNvSpPr/>
          <p:nvPr/>
        </p:nvSpPr>
        <p:spPr>
          <a:xfrm>
            <a:off x="1907007" y="5176611"/>
            <a:ext cx="5590261" cy="684000"/>
          </a:xfrm>
          <a:prstGeom prst="rect">
            <a:avLst/>
          </a:prstGeom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>
              <a:buClr>
                <a:schemeClr val="tx2"/>
              </a:buClr>
            </a:pPr>
            <a:r>
              <a:rPr lang="de-DE" sz="2400" b="1" err="1">
                <a:solidFill>
                  <a:schemeClr val="tx2"/>
                </a:solidFill>
                <a:latin typeface="UB Scala Sans" panose="02000503050000020003" pitchFamily="2" charset="0"/>
              </a:rPr>
              <a:t>Our</a:t>
            </a:r>
            <a:r>
              <a:rPr lang="de-DE" sz="2400" b="1">
                <a:solidFill>
                  <a:schemeClr val="tx2"/>
                </a:solidFill>
                <a:latin typeface="UB Scala Sans" panose="02000503050000020003" pitchFamily="2" charset="0"/>
              </a:rPr>
              <a:t> </a:t>
            </a:r>
            <a:r>
              <a:rPr lang="de-DE" sz="2400" b="1" err="1">
                <a:solidFill>
                  <a:schemeClr val="tx2"/>
                </a:solidFill>
                <a:latin typeface="UB Scala Sans" panose="02000503050000020003" pitchFamily="2" charset="0"/>
              </a:rPr>
              <a:t>goal</a:t>
            </a:r>
            <a:r>
              <a:rPr lang="de-DE" sz="2400" b="1">
                <a:solidFill>
                  <a:schemeClr val="tx2"/>
                </a:solidFill>
                <a:latin typeface="UB Scala Sans" panose="02000503050000020003" pitchFamily="2" charset="0"/>
              </a:rPr>
              <a:t> </a:t>
            </a:r>
            <a:r>
              <a:rPr lang="de-DE" sz="2400" b="1" err="1">
                <a:solidFill>
                  <a:schemeClr val="tx2"/>
                </a:solidFill>
                <a:latin typeface="UB Scala Sans" panose="02000503050000020003" pitchFamily="2" charset="0"/>
              </a:rPr>
              <a:t>is</a:t>
            </a:r>
            <a:r>
              <a:rPr lang="de-DE" sz="2400" b="1">
                <a:solidFill>
                  <a:schemeClr val="tx2"/>
                </a:solidFill>
                <a:latin typeface="UB Scala Sans" panose="02000503050000020003" pitchFamily="2" charset="0"/>
              </a:rPr>
              <a:t> </a:t>
            </a:r>
            <a:r>
              <a:rPr lang="de-DE" sz="2400" b="1" err="1">
                <a:solidFill>
                  <a:schemeClr val="tx2"/>
                </a:solidFill>
                <a:latin typeface="UB Scala Sans" panose="02000503050000020003" pitchFamily="2" charset="0"/>
              </a:rPr>
              <a:t>to</a:t>
            </a:r>
            <a:r>
              <a:rPr lang="de-DE" sz="2400" b="1">
                <a:solidFill>
                  <a:schemeClr val="tx2"/>
                </a:solidFill>
                <a:latin typeface="UB Scala Sans" panose="02000503050000020003" pitchFamily="2" charset="0"/>
              </a:rPr>
              <a:t> </a:t>
            </a:r>
            <a:r>
              <a:rPr lang="de-DE" sz="2400" b="1" err="1">
                <a:solidFill>
                  <a:schemeClr val="tx2"/>
                </a:solidFill>
                <a:latin typeface="UB Scala Sans" panose="02000503050000020003" pitchFamily="2" charset="0"/>
              </a:rPr>
              <a:t>make</a:t>
            </a:r>
            <a:r>
              <a:rPr lang="de-DE" sz="2400" b="1">
                <a:solidFill>
                  <a:schemeClr val="tx2"/>
                </a:solidFill>
                <a:latin typeface="UB Scala Sans" panose="02000503050000020003" pitchFamily="2" charset="0"/>
              </a:rPr>
              <a:t> </a:t>
            </a:r>
            <a:r>
              <a:rPr lang="de-DE" sz="2400" b="1" err="1">
                <a:solidFill>
                  <a:schemeClr val="tx2"/>
                </a:solidFill>
                <a:latin typeface="UB Scala Sans" panose="02000503050000020003" pitchFamily="2" charset="0"/>
              </a:rPr>
              <a:t>your</a:t>
            </a:r>
            <a:r>
              <a:rPr lang="de-DE" sz="2400" b="1">
                <a:solidFill>
                  <a:schemeClr val="tx2"/>
                </a:solidFill>
                <a:latin typeface="UB Scala Sans" panose="02000503050000020003" pitchFamily="2" charset="0"/>
              </a:rPr>
              <a:t> time in Bamberg </a:t>
            </a:r>
            <a:r>
              <a:rPr lang="de-DE" sz="2400" b="1" err="1">
                <a:solidFill>
                  <a:schemeClr val="tx2"/>
                </a:solidFill>
                <a:latin typeface="UB Scala Sans" panose="02000503050000020003" pitchFamily="2" charset="0"/>
              </a:rPr>
              <a:t>as</a:t>
            </a:r>
            <a:r>
              <a:rPr lang="de-DE" sz="2400" b="1">
                <a:solidFill>
                  <a:schemeClr val="tx2"/>
                </a:solidFill>
                <a:latin typeface="UB Scala Sans" panose="02000503050000020003" pitchFamily="2" charset="0"/>
              </a:rPr>
              <a:t> </a:t>
            </a:r>
            <a:r>
              <a:rPr lang="de-DE" sz="2400" b="1" err="1">
                <a:solidFill>
                  <a:schemeClr val="tx2"/>
                </a:solidFill>
                <a:latin typeface="UB Scala Sans" panose="02000503050000020003" pitchFamily="2" charset="0"/>
              </a:rPr>
              <a:t>enjoyable</a:t>
            </a:r>
            <a:r>
              <a:rPr lang="de-DE" sz="2400" b="1">
                <a:solidFill>
                  <a:schemeClr val="tx2"/>
                </a:solidFill>
                <a:latin typeface="UB Scala Sans" panose="02000503050000020003" pitchFamily="2" charset="0"/>
              </a:rPr>
              <a:t> </a:t>
            </a:r>
            <a:r>
              <a:rPr lang="de-DE" sz="2400" b="1" err="1">
                <a:solidFill>
                  <a:schemeClr val="tx2"/>
                </a:solidFill>
                <a:latin typeface="UB Scala Sans" panose="02000503050000020003" pitchFamily="2" charset="0"/>
              </a:rPr>
              <a:t>as</a:t>
            </a:r>
            <a:r>
              <a:rPr lang="de-DE" sz="2400" b="1">
                <a:solidFill>
                  <a:schemeClr val="tx2"/>
                </a:solidFill>
                <a:latin typeface="UB Scala Sans" panose="02000503050000020003" pitchFamily="2" charset="0"/>
              </a:rPr>
              <a:t> possible.</a:t>
            </a:r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611DCCE6-9F32-44C2-A5CF-13ADB33F1B34}"/>
              </a:ext>
            </a:extLst>
          </p:cNvPr>
          <p:cNvSpPr>
            <a:spLocks noChangeAspect="1"/>
          </p:cNvSpPr>
          <p:nvPr/>
        </p:nvSpPr>
        <p:spPr>
          <a:xfrm>
            <a:off x="7831091" y="1550123"/>
            <a:ext cx="900000" cy="90000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UB Scala Sans" panose="02000503050000020003" pitchFamily="2" charset="0"/>
            </a:endParaRPr>
          </a:p>
        </p:txBody>
      </p:sp>
      <p:pic>
        <p:nvPicPr>
          <p:cNvPr id="23" name="Grafik 22" descr="Zahnräder">
            <a:extLst>
              <a:ext uri="{FF2B5EF4-FFF2-40B4-BE49-F238E27FC236}">
                <a16:creationId xmlns:a16="http://schemas.microsoft.com/office/drawing/2014/main" id="{F789E4B3-08D0-4596-877B-CBA84DFFD25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939091" y="1658123"/>
            <a:ext cx="684000" cy="684000"/>
          </a:xfrm>
          <a:prstGeom prst="rect">
            <a:avLst/>
          </a:prstGeom>
        </p:spPr>
      </p:pic>
      <p:sp>
        <p:nvSpPr>
          <p:cNvPr id="6" name="Foliennummernplatzhalter 4">
            <a:extLst>
              <a:ext uri="{FF2B5EF4-FFF2-40B4-BE49-F238E27FC236}">
                <a16:creationId xmlns:a16="http://schemas.microsoft.com/office/drawing/2014/main" id="{EB7666A0-5791-9F97-E4DB-47B802DB3D71}"/>
              </a:ext>
            </a:extLst>
          </p:cNvPr>
          <p:cNvSpPr txBox="1">
            <a:spLocks/>
          </p:cNvSpPr>
          <p:nvPr/>
        </p:nvSpPr>
        <p:spPr>
          <a:xfrm>
            <a:off x="7371232" y="6471116"/>
            <a:ext cx="1029624" cy="266473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00457D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>
                <a:latin typeface="UB Scala Sans" panose="02000503050000020003" pitchFamily="2" charset="0"/>
              </a:rPr>
              <a:t>14.04.2025</a:t>
            </a:r>
            <a:endParaRPr lang="de-DE" dirty="0">
              <a:latin typeface="UB Scala Sans" panose="0200050305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56601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el 1">
            <a:extLst>
              <a:ext uri="{FF2B5EF4-FFF2-40B4-BE49-F238E27FC236}">
                <a16:creationId xmlns:a16="http://schemas.microsoft.com/office/drawing/2014/main" id="{859EA9A7-89F1-4322-89DF-D8164F2F4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>
                <a:latin typeface="UB Scala Sans" panose="02000503050000020003" pitchFamily="2" charset="0"/>
              </a:rPr>
              <a:t>Fachschaft WIAI – The Student Council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2BDF10C-65AD-4A9A-B41B-90C24F727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>
                <a:latin typeface="UB Scala Sans" panose="02000503050000020003" pitchFamily="2" charset="0"/>
              </a:rPr>
              <a:t>10.10.2023</a:t>
            </a:r>
            <a:endParaRPr lang="de-DE" dirty="0">
              <a:latin typeface="UB Scala Sans" panose="02000503050000020003" pitchFamily="2" charset="0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9224220-C053-4B46-954F-24EA08F00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>
                <a:latin typeface="UB Scala Sans" panose="02000503050000020003" pitchFamily="2" charset="0"/>
              </a:rPr>
              <a:t>Fachschaft WIAI - Otto-Friedrich-Universität Bamberg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BEA3463-F9F5-4DDD-B75C-64EE64DAD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>
                <a:latin typeface="UB Scala Sans" panose="02000503050000020003" pitchFamily="2" charset="0"/>
              </a:rPr>
              <a:t>3</a:t>
            </a:r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BB8721F8-51C0-495E-A450-F70BA4B5E61A}"/>
              </a:ext>
            </a:extLst>
          </p:cNvPr>
          <p:cNvGrpSpPr/>
          <p:nvPr/>
        </p:nvGrpSpPr>
        <p:grpSpPr>
          <a:xfrm>
            <a:off x="3901963" y="6435166"/>
            <a:ext cx="1340075" cy="378520"/>
            <a:chOff x="4142506" y="6435166"/>
            <a:chExt cx="1340075" cy="378520"/>
          </a:xfrm>
        </p:grpSpPr>
        <p:grpSp>
          <p:nvGrpSpPr>
            <p:cNvPr id="8" name="Gruppieren 7">
              <a:extLst>
                <a:ext uri="{FF2B5EF4-FFF2-40B4-BE49-F238E27FC236}">
                  <a16:creationId xmlns:a16="http://schemas.microsoft.com/office/drawing/2014/main" id="{6B6D4569-B81C-457F-90CE-75670E9CA3F9}"/>
                </a:ext>
              </a:extLst>
            </p:cNvPr>
            <p:cNvGrpSpPr/>
            <p:nvPr/>
          </p:nvGrpSpPr>
          <p:grpSpPr>
            <a:xfrm>
              <a:off x="4142506" y="6435166"/>
              <a:ext cx="378520" cy="378520"/>
              <a:chOff x="3910951" y="6435166"/>
              <a:chExt cx="378520" cy="378520"/>
            </a:xfrm>
          </p:grpSpPr>
          <p:sp>
            <p:nvSpPr>
              <p:cNvPr id="15" name="Ellipse 14">
                <a:extLst>
                  <a:ext uri="{FF2B5EF4-FFF2-40B4-BE49-F238E27FC236}">
                    <a16:creationId xmlns:a16="http://schemas.microsoft.com/office/drawing/2014/main" id="{958671CD-6CDE-49AE-A84F-846DFBBE5C1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910951" y="6435166"/>
                <a:ext cx="378520" cy="378520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B Scala Sans" panose="02000503050000020003" pitchFamily="2" charset="0"/>
                </a:endParaRPr>
              </a:p>
            </p:txBody>
          </p:sp>
          <p:pic>
            <p:nvPicPr>
              <p:cNvPr id="16" name="Grafik 15" descr="Lehrer">
                <a:extLst>
                  <a:ext uri="{FF2B5EF4-FFF2-40B4-BE49-F238E27FC236}">
                    <a16:creationId xmlns:a16="http://schemas.microsoft.com/office/drawing/2014/main" id="{A1EEAB6D-49AC-4694-B2C4-C121B38A40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3950795" y="6475010"/>
                <a:ext cx="298832" cy="298832"/>
              </a:xfrm>
              <a:prstGeom prst="rect">
                <a:avLst/>
              </a:prstGeom>
            </p:spPr>
          </p:pic>
        </p:grpSp>
        <p:grpSp>
          <p:nvGrpSpPr>
            <p:cNvPr id="9" name="Gruppieren 8">
              <a:extLst>
                <a:ext uri="{FF2B5EF4-FFF2-40B4-BE49-F238E27FC236}">
                  <a16:creationId xmlns:a16="http://schemas.microsoft.com/office/drawing/2014/main" id="{4338382F-76A1-4605-88AD-A0EF4E8FC318}"/>
                </a:ext>
              </a:extLst>
            </p:cNvPr>
            <p:cNvGrpSpPr/>
            <p:nvPr/>
          </p:nvGrpSpPr>
          <p:grpSpPr>
            <a:xfrm>
              <a:off x="4623283" y="6435166"/>
              <a:ext cx="378520" cy="378520"/>
              <a:chOff x="4382895" y="6435166"/>
              <a:chExt cx="378520" cy="378520"/>
            </a:xfrm>
          </p:grpSpPr>
          <p:sp>
            <p:nvSpPr>
              <p:cNvPr id="13" name="Ellipse 12">
                <a:extLst>
                  <a:ext uri="{FF2B5EF4-FFF2-40B4-BE49-F238E27FC236}">
                    <a16:creationId xmlns:a16="http://schemas.microsoft.com/office/drawing/2014/main" id="{CA368FD7-090A-4C96-82F1-AFD5A909D5A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382895" y="6435166"/>
                <a:ext cx="378520" cy="37852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B Scala Sans" panose="02000503050000020003" pitchFamily="2" charset="0"/>
                </a:endParaRPr>
              </a:p>
            </p:txBody>
          </p:sp>
          <p:pic>
            <p:nvPicPr>
              <p:cNvPr id="14" name="Grafik 13" descr="Prüfliste">
                <a:extLst>
                  <a:ext uri="{FF2B5EF4-FFF2-40B4-BE49-F238E27FC236}">
                    <a16:creationId xmlns:a16="http://schemas.microsoft.com/office/drawing/2014/main" id="{81DDB14B-437B-4971-AB04-00ADF350891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4422739" y="6475010"/>
                <a:ext cx="298832" cy="298832"/>
              </a:xfrm>
              <a:prstGeom prst="rect">
                <a:avLst/>
              </a:prstGeom>
            </p:spPr>
          </p:pic>
        </p:grpSp>
        <p:grpSp>
          <p:nvGrpSpPr>
            <p:cNvPr id="10" name="Gruppieren 9">
              <a:extLst>
                <a:ext uri="{FF2B5EF4-FFF2-40B4-BE49-F238E27FC236}">
                  <a16:creationId xmlns:a16="http://schemas.microsoft.com/office/drawing/2014/main" id="{3D922D14-A730-4318-B9D0-E7F13B165B30}"/>
                </a:ext>
              </a:extLst>
            </p:cNvPr>
            <p:cNvGrpSpPr/>
            <p:nvPr/>
          </p:nvGrpSpPr>
          <p:grpSpPr>
            <a:xfrm>
              <a:off x="5104061" y="6435166"/>
              <a:ext cx="378520" cy="378520"/>
              <a:chOff x="5326782" y="6435166"/>
              <a:chExt cx="378520" cy="378520"/>
            </a:xfrm>
          </p:grpSpPr>
          <p:sp>
            <p:nvSpPr>
              <p:cNvPr id="11" name="Ellipse 10">
                <a:extLst>
                  <a:ext uri="{FF2B5EF4-FFF2-40B4-BE49-F238E27FC236}">
                    <a16:creationId xmlns:a16="http://schemas.microsoft.com/office/drawing/2014/main" id="{9D257B33-C8DA-4735-A7E4-C6327EFA959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326782" y="6435166"/>
                <a:ext cx="378520" cy="378520"/>
              </a:xfrm>
              <a:prstGeom prst="ellipse">
                <a:avLst/>
              </a:prstGeom>
              <a:solidFill>
                <a:srgbClr val="E7E6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B Scala Sans" panose="02000503050000020003" pitchFamily="2" charset="0"/>
                </a:endParaRPr>
              </a:p>
            </p:txBody>
          </p:sp>
          <p:pic>
            <p:nvPicPr>
              <p:cNvPr id="12" name="Grafik 11" descr="Rakete">
                <a:extLst>
                  <a:ext uri="{FF2B5EF4-FFF2-40B4-BE49-F238E27FC236}">
                    <a16:creationId xmlns:a16="http://schemas.microsoft.com/office/drawing/2014/main" id="{20DA8993-C806-46CB-9BC7-1FF3487B972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5355229" y="6486407"/>
                <a:ext cx="298832" cy="298832"/>
              </a:xfrm>
              <a:prstGeom prst="rect">
                <a:avLst/>
              </a:prstGeom>
            </p:spPr>
          </p:pic>
        </p:grpSp>
      </p:grpSp>
      <p:sp>
        <p:nvSpPr>
          <p:cNvPr id="17" name="Rechteck 16">
            <a:extLst>
              <a:ext uri="{FF2B5EF4-FFF2-40B4-BE49-F238E27FC236}">
                <a16:creationId xmlns:a16="http://schemas.microsoft.com/office/drawing/2014/main" id="{57B62E7E-97CA-4566-B393-CC1263CD44C9}"/>
              </a:ext>
            </a:extLst>
          </p:cNvPr>
          <p:cNvSpPr/>
          <p:nvPr/>
        </p:nvSpPr>
        <p:spPr>
          <a:xfrm>
            <a:off x="4137538" y="2364254"/>
            <a:ext cx="4266628" cy="3107138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marL="285750" indent="-285750">
              <a:lnSpc>
                <a:spcPct val="150000"/>
              </a:lnSpc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de-DE" sz="1600" dirty="0" err="1">
                <a:latin typeface="UB Scala Sans" panose="02000503050000020003" pitchFamily="2" charset="0"/>
              </a:rPr>
              <a:t>weekend</a:t>
            </a:r>
            <a:r>
              <a:rPr lang="de-DE" sz="1600" dirty="0">
                <a:latin typeface="UB Scala Sans" panose="02000503050000020003" pitchFamily="2" charset="0"/>
              </a:rPr>
              <a:t> </a:t>
            </a:r>
            <a:r>
              <a:rPr lang="de-DE" sz="1600" dirty="0" err="1">
                <a:latin typeface="UB Scala Sans" panose="02000503050000020003" pitchFamily="2" charset="0"/>
              </a:rPr>
              <a:t>seminar</a:t>
            </a:r>
            <a:r>
              <a:rPr lang="de-DE" sz="1600" dirty="0">
                <a:latin typeface="UB Scala Sans" panose="02000503050000020003" pitchFamily="2" charset="0"/>
              </a:rPr>
              <a:t> </a:t>
            </a:r>
            <a:r>
              <a:rPr lang="de-DE" sz="1600" dirty="0" err="1">
                <a:latin typeface="UB Scala Sans" panose="02000503050000020003" pitchFamily="2" charset="0"/>
              </a:rPr>
              <a:t>about</a:t>
            </a:r>
            <a:r>
              <a:rPr lang="de-DE" sz="1600" dirty="0">
                <a:latin typeface="UB Scala Sans" panose="02000503050000020003" pitchFamily="2" charset="0"/>
              </a:rPr>
              <a:t> </a:t>
            </a:r>
            <a:r>
              <a:rPr lang="de-DE" sz="1600" dirty="0" err="1">
                <a:latin typeface="UB Scala Sans" panose="02000503050000020003" pitchFamily="2" charset="0"/>
              </a:rPr>
              <a:t>the</a:t>
            </a:r>
            <a:r>
              <a:rPr lang="de-DE" sz="1600" dirty="0">
                <a:latin typeface="UB Scala Sans" panose="02000503050000020003" pitchFamily="2" charset="0"/>
              </a:rPr>
              <a:t> </a:t>
            </a:r>
            <a:r>
              <a:rPr lang="de-DE" sz="1600" dirty="0" err="1">
                <a:latin typeface="UB Scala Sans" panose="02000503050000020003" pitchFamily="2" charset="0"/>
              </a:rPr>
              <a:t>LaTeX</a:t>
            </a:r>
            <a:r>
              <a:rPr lang="de-DE" sz="1600" dirty="0">
                <a:latin typeface="UB Scala Sans" panose="02000503050000020003" pitchFamily="2" charset="0"/>
              </a:rPr>
              <a:t> </a:t>
            </a:r>
            <a:r>
              <a:rPr lang="de-DE" sz="1600" dirty="0" err="1">
                <a:latin typeface="UB Scala Sans" panose="02000503050000020003" pitchFamily="2" charset="0"/>
              </a:rPr>
              <a:t>typesetting</a:t>
            </a:r>
            <a:r>
              <a:rPr lang="de-DE" sz="1600" dirty="0">
                <a:latin typeface="UB Scala Sans" panose="02000503050000020003" pitchFamily="2" charset="0"/>
              </a:rPr>
              <a:t> </a:t>
            </a:r>
            <a:r>
              <a:rPr lang="de-DE" sz="1600" dirty="0" err="1">
                <a:latin typeface="UB Scala Sans" panose="02000503050000020003" pitchFamily="2" charset="0"/>
              </a:rPr>
              <a:t>system</a:t>
            </a:r>
            <a:endParaRPr lang="de-DE" sz="1600" dirty="0">
              <a:latin typeface="UB Scala Sans" panose="02000503050000020003" pitchFamily="2" charset="0"/>
            </a:endParaRPr>
          </a:p>
          <a:p>
            <a:pPr marL="285750" indent="-285750">
              <a:lnSpc>
                <a:spcPct val="150000"/>
              </a:lnSpc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de-DE" sz="1600" dirty="0">
                <a:latin typeface="UB Scala Sans" panose="02000503050000020003" pitchFamily="2" charset="0"/>
              </a:rPr>
              <a:t> </a:t>
            </a:r>
            <a:r>
              <a:rPr lang="de-DE" sz="1600" dirty="0" err="1">
                <a:latin typeface="UB Scala Sans" panose="02000503050000020003" pitchFamily="2" charset="0"/>
              </a:rPr>
              <a:t>widespread</a:t>
            </a:r>
            <a:r>
              <a:rPr lang="de-DE" sz="1600" dirty="0">
                <a:latin typeface="UB Scala Sans" panose="02000503050000020003" pitchFamily="2" charset="0"/>
              </a:rPr>
              <a:t> in </a:t>
            </a:r>
            <a:r>
              <a:rPr lang="de-DE" sz="1600" dirty="0" err="1">
                <a:latin typeface="UB Scala Sans" panose="02000503050000020003" pitchFamily="2" charset="0"/>
              </a:rPr>
              <a:t>academic</a:t>
            </a:r>
            <a:r>
              <a:rPr lang="de-DE" sz="1600" dirty="0">
                <a:latin typeface="UB Scala Sans" panose="02000503050000020003" pitchFamily="2" charset="0"/>
              </a:rPr>
              <a:t> </a:t>
            </a:r>
            <a:r>
              <a:rPr lang="de-DE" sz="1600" dirty="0" err="1">
                <a:latin typeface="UB Scala Sans" panose="02000503050000020003" pitchFamily="2" charset="0"/>
              </a:rPr>
              <a:t>writing</a:t>
            </a:r>
            <a:endParaRPr lang="de-DE" sz="1600" dirty="0">
              <a:latin typeface="UB Scala Sans" panose="02000503050000020003" pitchFamily="2" charset="0"/>
            </a:endParaRPr>
          </a:p>
          <a:p>
            <a:pPr marL="285750" indent="-285750">
              <a:lnSpc>
                <a:spcPct val="150000"/>
              </a:lnSpc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de-DE" sz="1600" dirty="0" err="1">
                <a:latin typeface="UB Scala Sans" panose="02000503050000020003" pitchFamily="2" charset="0"/>
              </a:rPr>
              <a:t>our</a:t>
            </a:r>
            <a:r>
              <a:rPr lang="de-DE" sz="1600" dirty="0">
                <a:latin typeface="UB Scala Sans" panose="02000503050000020003" pitchFamily="2" charset="0"/>
              </a:rPr>
              <a:t> </a:t>
            </a:r>
            <a:r>
              <a:rPr lang="de-DE" sz="1600" dirty="0" err="1">
                <a:latin typeface="UB Scala Sans" panose="02000503050000020003" pitchFamily="2" charset="0"/>
              </a:rPr>
              <a:t>recommendation</a:t>
            </a:r>
            <a:r>
              <a:rPr lang="de-DE" sz="1600" dirty="0">
                <a:latin typeface="UB Scala Sans" panose="02000503050000020003" pitchFamily="2" charset="0"/>
              </a:rPr>
              <a:t> </a:t>
            </a:r>
            <a:r>
              <a:rPr lang="de-DE" sz="1600" dirty="0" err="1">
                <a:latin typeface="UB Scala Sans" panose="02000503050000020003" pitchFamily="2" charset="0"/>
              </a:rPr>
              <a:t>for</a:t>
            </a:r>
            <a:r>
              <a:rPr lang="de-DE" sz="1600" dirty="0">
                <a:latin typeface="UB Scala Sans" panose="02000503050000020003" pitchFamily="2" charset="0"/>
              </a:rPr>
              <a:t> all </a:t>
            </a:r>
            <a:r>
              <a:rPr lang="de-DE" sz="1600" dirty="0" err="1">
                <a:latin typeface="UB Scala Sans" panose="02000503050000020003" pitchFamily="2" charset="0"/>
              </a:rPr>
              <a:t>seminar</a:t>
            </a:r>
            <a:r>
              <a:rPr lang="de-DE" sz="1600" dirty="0">
                <a:latin typeface="UB Scala Sans" panose="02000503050000020003" pitchFamily="2" charset="0"/>
              </a:rPr>
              <a:t> </a:t>
            </a:r>
            <a:r>
              <a:rPr lang="de-DE" sz="1600" dirty="0" err="1">
                <a:latin typeface="UB Scala Sans" panose="02000503050000020003" pitchFamily="2" charset="0"/>
              </a:rPr>
              <a:t>papers</a:t>
            </a:r>
            <a:endParaRPr lang="de-DE" sz="1600" dirty="0">
              <a:latin typeface="UB Scala Sans" panose="02000503050000020003" pitchFamily="2" charset="0"/>
            </a:endParaRPr>
          </a:p>
          <a:p>
            <a:pPr marL="285750" indent="-285750">
              <a:lnSpc>
                <a:spcPct val="150000"/>
              </a:lnSpc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de-DE" sz="1600" dirty="0">
                <a:latin typeface="UB Scala Sans" panose="02000503050000020003" pitchFamily="2" charset="0"/>
              </a:rPr>
              <a:t>Date: </a:t>
            </a:r>
            <a:r>
              <a:rPr lang="de-DE" sz="1600" b="1" dirty="0">
                <a:latin typeface="UB Scala Sans" panose="02000503050000020003" pitchFamily="2" charset="0"/>
              </a:rPr>
              <a:t>May 16th and 17th</a:t>
            </a:r>
            <a:endParaRPr lang="de-DE" sz="1600" b="1" dirty="0">
              <a:latin typeface="UB Scala Sans" panose="02000503050000020003" pitchFamily="2" charset="0"/>
              <a:ea typeface="Calibri"/>
              <a:cs typeface="Calibri"/>
            </a:endParaRPr>
          </a:p>
          <a:p>
            <a:pPr marL="285750" indent="-285750">
              <a:lnSpc>
                <a:spcPct val="150000"/>
              </a:lnSpc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de-DE" sz="1600" dirty="0" err="1">
                <a:latin typeface="UB Scala Sans" panose="02000503050000020003" pitchFamily="2" charset="0"/>
              </a:rPr>
              <a:t>detailed</a:t>
            </a:r>
            <a:r>
              <a:rPr lang="de-DE" sz="1600" dirty="0">
                <a:latin typeface="UB Scala Sans" panose="02000503050000020003" pitchFamily="2" charset="0"/>
              </a:rPr>
              <a:t> </a:t>
            </a:r>
            <a:r>
              <a:rPr lang="de-DE" sz="1600" dirty="0" err="1">
                <a:latin typeface="UB Scala Sans" panose="02000503050000020003" pitchFamily="2" charset="0"/>
              </a:rPr>
              <a:t>information</a:t>
            </a:r>
            <a:r>
              <a:rPr lang="de-DE" sz="1600" dirty="0">
                <a:latin typeface="UB Scala Sans" panose="02000503050000020003" pitchFamily="2" charset="0"/>
              </a:rPr>
              <a:t> </a:t>
            </a:r>
            <a:r>
              <a:rPr lang="de-DE" sz="1600" dirty="0" err="1">
                <a:latin typeface="UB Scala Sans" panose="02000503050000020003" pitchFamily="2" charset="0"/>
              </a:rPr>
              <a:t>can</a:t>
            </a:r>
            <a:r>
              <a:rPr lang="de-DE" sz="1600" dirty="0">
                <a:latin typeface="UB Scala Sans" panose="02000503050000020003" pitchFamily="2" charset="0"/>
              </a:rPr>
              <a:t> </a:t>
            </a:r>
            <a:r>
              <a:rPr lang="de-DE" sz="1600" dirty="0" err="1">
                <a:latin typeface="UB Scala Sans" panose="02000503050000020003" pitchFamily="2" charset="0"/>
              </a:rPr>
              <a:t>be</a:t>
            </a:r>
            <a:r>
              <a:rPr lang="de-DE" sz="1600" dirty="0">
                <a:latin typeface="UB Scala Sans" panose="02000503050000020003" pitchFamily="2" charset="0"/>
              </a:rPr>
              <a:t> </a:t>
            </a:r>
            <a:r>
              <a:rPr lang="de-DE" sz="1600" dirty="0" err="1">
                <a:latin typeface="UB Scala Sans" panose="02000503050000020003" pitchFamily="2" charset="0"/>
              </a:rPr>
              <a:t>found</a:t>
            </a:r>
            <a:r>
              <a:rPr lang="de-DE" sz="1600" dirty="0">
                <a:latin typeface="UB Scala Sans" panose="02000503050000020003" pitchFamily="2" charset="0"/>
              </a:rPr>
              <a:t> on </a:t>
            </a:r>
            <a:r>
              <a:rPr lang="de-DE" sz="1600" dirty="0" err="1">
                <a:latin typeface="UB Scala Sans" panose="02000503050000020003" pitchFamily="2" charset="0"/>
              </a:rPr>
              <a:t>the</a:t>
            </a:r>
            <a:r>
              <a:rPr lang="de-DE" sz="1600" dirty="0">
                <a:latin typeface="UB Scala Sans" panose="02000503050000020003" pitchFamily="2" charset="0"/>
              </a:rPr>
              <a:t> </a:t>
            </a:r>
            <a:r>
              <a:rPr lang="de-DE" sz="1600" dirty="0" err="1">
                <a:latin typeface="UB Scala Sans" panose="02000503050000020003" pitchFamily="2" charset="0"/>
              </a:rPr>
              <a:t>registration</a:t>
            </a:r>
            <a:r>
              <a:rPr lang="de-DE" sz="1600" dirty="0">
                <a:latin typeface="UB Scala Sans" panose="02000503050000020003" pitchFamily="2" charset="0"/>
              </a:rPr>
              <a:t> </a:t>
            </a:r>
            <a:r>
              <a:rPr lang="de-DE" sz="1600" dirty="0" err="1">
                <a:latin typeface="UB Scala Sans" panose="02000503050000020003" pitchFamily="2" charset="0"/>
              </a:rPr>
              <a:t>page</a:t>
            </a:r>
            <a:r>
              <a:rPr lang="de-DE" sz="1600" dirty="0">
                <a:latin typeface="UB Scala Sans" panose="02000503050000020003" pitchFamily="2" charset="0"/>
              </a:rPr>
              <a:t>: </a:t>
            </a:r>
            <a:r>
              <a:rPr lang="de-DE" sz="1600" b="1" dirty="0">
                <a:latin typeface="UB Scala Sans" panose="02000503050000020003" pitchFamily="2" charset="0"/>
              </a:rPr>
              <a:t>wiai.de/</a:t>
            </a:r>
            <a:r>
              <a:rPr lang="de-DE" sz="1600" b="1" dirty="0" err="1">
                <a:latin typeface="UB Scala Sans" panose="02000503050000020003" pitchFamily="2" charset="0"/>
              </a:rPr>
              <a:t>latex</a:t>
            </a:r>
            <a:endParaRPr lang="de-DE" sz="1600" b="1" dirty="0">
              <a:latin typeface="UB Scala Sans" panose="02000503050000020003" pitchFamily="2" charset="0"/>
            </a:endParaRP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3C7C8B4E-2625-4F82-B5F4-F2E497CF2D58}"/>
              </a:ext>
            </a:extLst>
          </p:cNvPr>
          <p:cNvSpPr/>
          <p:nvPr/>
        </p:nvSpPr>
        <p:spPr>
          <a:xfrm>
            <a:off x="1271168" y="2143618"/>
            <a:ext cx="393700" cy="424892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>
                <a:latin typeface="UB Scala Sans" panose="02000503050000020003" pitchFamily="2" charset="0"/>
              </a:rPr>
              <a:t>   </a:t>
            </a: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4F23B7E9-7752-42F0-9359-A6111AFF1A9E}"/>
              </a:ext>
            </a:extLst>
          </p:cNvPr>
          <p:cNvSpPr/>
          <p:nvPr/>
        </p:nvSpPr>
        <p:spPr>
          <a:xfrm>
            <a:off x="4397583" y="2238028"/>
            <a:ext cx="2146091" cy="284244"/>
          </a:xfrm>
          <a:prstGeom prst="rect">
            <a:avLst/>
          </a:prstGeom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buClr>
                <a:schemeClr val="tx2"/>
              </a:buClr>
            </a:pPr>
            <a:r>
              <a:rPr lang="de-DE" sz="2000" b="1" dirty="0" err="1">
                <a:solidFill>
                  <a:schemeClr val="tx2"/>
                </a:solidFill>
                <a:latin typeface="UB Scala Sans" panose="02000503050000020003" pitchFamily="2" charset="0"/>
              </a:rPr>
              <a:t>LaTeX</a:t>
            </a:r>
            <a:r>
              <a:rPr lang="de-DE" sz="2000" b="1" dirty="0">
                <a:solidFill>
                  <a:schemeClr val="tx2"/>
                </a:solidFill>
                <a:latin typeface="UB Scala Sans" panose="02000503050000020003" pitchFamily="2" charset="0"/>
              </a:rPr>
              <a:t> Workshop</a:t>
            </a:r>
          </a:p>
        </p:txBody>
      </p: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B4112B5B-1AD0-46BE-8C96-F41439E22969}"/>
              </a:ext>
            </a:extLst>
          </p:cNvPr>
          <p:cNvGrpSpPr/>
          <p:nvPr/>
        </p:nvGrpSpPr>
        <p:grpSpPr>
          <a:xfrm>
            <a:off x="7945003" y="1930150"/>
            <a:ext cx="900000" cy="900000"/>
            <a:chOff x="7831091" y="1550123"/>
            <a:chExt cx="900000" cy="900000"/>
          </a:xfrm>
        </p:grpSpPr>
        <p:sp>
          <p:nvSpPr>
            <p:cNvPr id="21" name="Ellipse 20">
              <a:extLst>
                <a:ext uri="{FF2B5EF4-FFF2-40B4-BE49-F238E27FC236}">
                  <a16:creationId xmlns:a16="http://schemas.microsoft.com/office/drawing/2014/main" id="{CB58A622-9314-48E0-864D-5A7862DE826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31091" y="1550123"/>
              <a:ext cx="900000" cy="900000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latin typeface="UB Scala Sans" panose="02000503050000020003" pitchFamily="2" charset="0"/>
              </a:endParaRPr>
            </a:p>
          </p:txBody>
        </p:sp>
        <p:pic>
          <p:nvPicPr>
            <p:cNvPr id="22" name="Grafik 21" descr="Lehrer">
              <a:extLst>
                <a:ext uri="{FF2B5EF4-FFF2-40B4-BE49-F238E27FC236}">
                  <a16:creationId xmlns:a16="http://schemas.microsoft.com/office/drawing/2014/main" id="{8F70BCE0-AC12-4B03-852C-BC17FA015EF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7959271" y="1666574"/>
              <a:ext cx="646912" cy="646912"/>
            </a:xfrm>
            <a:prstGeom prst="rect">
              <a:avLst/>
            </a:prstGeom>
          </p:spPr>
        </p:pic>
      </p:grpSp>
      <p:pic>
        <p:nvPicPr>
          <p:cNvPr id="23" name="Grafik 22">
            <a:extLst>
              <a:ext uri="{FF2B5EF4-FFF2-40B4-BE49-F238E27FC236}">
                <a16:creationId xmlns:a16="http://schemas.microsoft.com/office/drawing/2014/main" id="{A7D838BD-958D-4517-BE59-8A1E870CE2C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531" y="3335655"/>
            <a:ext cx="2794404" cy="1164335"/>
          </a:xfrm>
          <a:prstGeom prst="rect">
            <a:avLst/>
          </a:prstGeom>
        </p:spPr>
      </p:pic>
      <p:sp>
        <p:nvSpPr>
          <p:cNvPr id="6" name="Foliennummernplatzhalter 4">
            <a:extLst>
              <a:ext uri="{FF2B5EF4-FFF2-40B4-BE49-F238E27FC236}">
                <a16:creationId xmlns:a16="http://schemas.microsoft.com/office/drawing/2014/main" id="{0641F160-3407-7579-E296-C0DEBE5D21EA}"/>
              </a:ext>
            </a:extLst>
          </p:cNvPr>
          <p:cNvSpPr txBox="1">
            <a:spLocks/>
          </p:cNvSpPr>
          <p:nvPr/>
        </p:nvSpPr>
        <p:spPr>
          <a:xfrm>
            <a:off x="7371232" y="6471116"/>
            <a:ext cx="1029624" cy="266473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00457D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latin typeface="UB Scala Sans" panose="02000503050000020003" pitchFamily="2" charset="0"/>
              </a:rPr>
              <a:t>08.10.2024</a:t>
            </a:r>
          </a:p>
        </p:txBody>
      </p:sp>
    </p:spTree>
    <p:extLst>
      <p:ext uri="{BB962C8B-B14F-4D97-AF65-F5344CB8AC3E}">
        <p14:creationId xmlns:p14="http://schemas.microsoft.com/office/powerpoint/2010/main" val="20678805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C3BFC2-875D-4383-97B6-1F9A7CC16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60" y="266007"/>
            <a:ext cx="7831040" cy="4987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de-DE" dirty="0">
                <a:latin typeface="UB Scala Sans" panose="02000503050000020003" pitchFamily="2" charset="0"/>
              </a:rPr>
              <a:t>More </a:t>
            </a:r>
            <a:r>
              <a:rPr lang="de-DE" dirty="0" err="1">
                <a:latin typeface="UB Scala Sans" panose="02000503050000020003" pitchFamily="2" charset="0"/>
              </a:rPr>
              <a:t>events</a:t>
            </a:r>
            <a:r>
              <a:rPr lang="de-DE" dirty="0">
                <a:latin typeface="UB Scala Sans" panose="02000503050000020003" pitchFamily="2" charset="0"/>
              </a:rPr>
              <a:t> </a:t>
            </a:r>
            <a:r>
              <a:rPr lang="de-DE" dirty="0" err="1">
                <a:latin typeface="UB Scala Sans" panose="02000503050000020003" pitchFamily="2" charset="0"/>
              </a:rPr>
              <a:t>this</a:t>
            </a:r>
            <a:r>
              <a:rPr lang="de-DE" dirty="0">
                <a:latin typeface="UB Scala Sans" panose="02000503050000020003" pitchFamily="2" charset="0"/>
              </a:rPr>
              <a:t> </a:t>
            </a:r>
            <a:r>
              <a:rPr lang="de-DE" dirty="0" err="1">
                <a:latin typeface="UB Scala Sans" panose="02000503050000020003" pitchFamily="2" charset="0"/>
              </a:rPr>
              <a:t>summer</a:t>
            </a:r>
            <a:endParaRPr lang="de-DE" dirty="0">
              <a:latin typeface="UB Scala Sans" panose="02000503050000020003" pitchFamily="2" charset="0"/>
            </a:endParaRP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D9ED006-66CF-4C55-8DB3-9701104764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>
                <a:latin typeface="UB Scala Sans" panose="02000503050000020003" pitchFamily="2" charset="0"/>
              </a:rPr>
              <a:t>10.10.2023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24C43FE-44A7-405F-9FDA-3D1A6FCCA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>
                <a:latin typeface="UB Scala Sans" panose="02000503050000020003" pitchFamily="2" charset="0"/>
              </a:rPr>
              <a:t>Fachschaft WIAI - Otto-Friedrich-Universität Bamberg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6A6670E-0EEE-424B-AE81-93F54BF97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36180" y="6478641"/>
            <a:ext cx="1511908" cy="257066"/>
          </a:xfrm>
        </p:spPr>
        <p:txBody>
          <a:bodyPr/>
          <a:lstStyle/>
          <a:p>
            <a:r>
              <a:rPr lang="de-DE">
                <a:latin typeface="UB Scala Sans" panose="02000503050000020003" pitchFamily="2" charset="0"/>
                <a:ea typeface="Calibri"/>
                <a:cs typeface="Calibri"/>
              </a:rPr>
              <a:t>4</a:t>
            </a:r>
            <a:endParaRPr lang="de-DE" dirty="0">
              <a:latin typeface="UB Scala Sans" panose="02000503050000020003" pitchFamily="2" charset="0"/>
              <a:ea typeface="Calibri"/>
              <a:cs typeface="Calibri"/>
            </a:endParaRP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34583758-8F5F-443B-8A3B-D57D920C68B0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5660" y="833087"/>
            <a:ext cx="7831040" cy="36470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sz="2000" dirty="0" err="1">
                <a:solidFill>
                  <a:schemeClr val="bg1"/>
                </a:solidFill>
                <a:latin typeface="UB Scala Sans" panose="02000503050000020003" pitchFamily="2" charset="0"/>
              </a:rPr>
              <a:t>from</a:t>
            </a:r>
            <a:r>
              <a:rPr lang="de-DE" sz="2000" dirty="0">
                <a:solidFill>
                  <a:schemeClr val="bg1"/>
                </a:solidFill>
                <a:latin typeface="UB Scala Sans" panose="02000503050000020003" pitchFamily="2" charset="0"/>
              </a:rPr>
              <a:t> Fachschaft WIAI, </a:t>
            </a:r>
            <a:r>
              <a:rPr lang="de-DE" sz="2000" dirty="0" err="1">
                <a:solidFill>
                  <a:schemeClr val="bg1"/>
                </a:solidFill>
                <a:latin typeface="UB Scala Sans" panose="02000503050000020003" pitchFamily="2" charset="0"/>
              </a:rPr>
              <a:t>faculty</a:t>
            </a:r>
            <a:r>
              <a:rPr lang="de-DE" sz="2000" dirty="0">
                <a:solidFill>
                  <a:schemeClr val="bg1"/>
                </a:solidFill>
                <a:latin typeface="UB Scala Sans" panose="02000503050000020003" pitchFamily="2" charset="0"/>
              </a:rPr>
              <a:t> WIAI and </a:t>
            </a:r>
            <a:r>
              <a:rPr lang="de-DE" sz="2000" dirty="0" err="1">
                <a:solidFill>
                  <a:schemeClr val="bg1"/>
                </a:solidFill>
                <a:latin typeface="UB Scala Sans" panose="02000503050000020003" pitchFamily="2" charset="0"/>
              </a:rPr>
              <a:t>many</a:t>
            </a:r>
            <a:r>
              <a:rPr lang="de-DE" sz="2000" dirty="0">
                <a:solidFill>
                  <a:schemeClr val="bg1"/>
                </a:solidFill>
                <a:latin typeface="UB Scala Sans" panose="02000503050000020003" pitchFamily="2" charset="0"/>
              </a:rPr>
              <a:t> </a:t>
            </a:r>
            <a:r>
              <a:rPr lang="de-DE" sz="2000" dirty="0" err="1">
                <a:solidFill>
                  <a:schemeClr val="bg1"/>
                </a:solidFill>
                <a:latin typeface="UB Scala Sans" panose="02000503050000020003" pitchFamily="2" charset="0"/>
              </a:rPr>
              <a:t>more</a:t>
            </a:r>
            <a:endParaRPr lang="de-DE" sz="2000" dirty="0">
              <a:solidFill>
                <a:schemeClr val="bg1"/>
              </a:solidFill>
              <a:latin typeface="UB Scala Sans" panose="02000503050000020003" pitchFamily="2" charset="0"/>
            </a:endParaRPr>
          </a:p>
        </p:txBody>
      </p:sp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E76E15C1-E3AF-4616-B921-A35AC2CAB351}"/>
              </a:ext>
            </a:extLst>
          </p:cNvPr>
          <p:cNvGrpSpPr/>
          <p:nvPr/>
        </p:nvGrpSpPr>
        <p:grpSpPr>
          <a:xfrm>
            <a:off x="3901963" y="6435166"/>
            <a:ext cx="1340075" cy="378520"/>
            <a:chOff x="3919785" y="6435166"/>
            <a:chExt cx="1340075" cy="378520"/>
          </a:xfrm>
        </p:grpSpPr>
        <p:grpSp>
          <p:nvGrpSpPr>
            <p:cNvPr id="29" name="Gruppieren 28">
              <a:extLst>
                <a:ext uri="{FF2B5EF4-FFF2-40B4-BE49-F238E27FC236}">
                  <a16:creationId xmlns:a16="http://schemas.microsoft.com/office/drawing/2014/main" id="{C08CB8A7-873C-4EF0-9335-1FA556F32BAC}"/>
                </a:ext>
              </a:extLst>
            </p:cNvPr>
            <p:cNvGrpSpPr/>
            <p:nvPr/>
          </p:nvGrpSpPr>
          <p:grpSpPr>
            <a:xfrm>
              <a:off x="3919785" y="6435166"/>
              <a:ext cx="378520" cy="378520"/>
              <a:chOff x="3910951" y="6435166"/>
              <a:chExt cx="378520" cy="378520"/>
            </a:xfrm>
          </p:grpSpPr>
          <p:sp>
            <p:nvSpPr>
              <p:cNvPr id="36" name="Ellipse 35">
                <a:extLst>
                  <a:ext uri="{FF2B5EF4-FFF2-40B4-BE49-F238E27FC236}">
                    <a16:creationId xmlns:a16="http://schemas.microsoft.com/office/drawing/2014/main" id="{77258A28-7D92-4D82-9418-91F54528662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910951" y="6435166"/>
                <a:ext cx="378520" cy="37852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latin typeface="UB Scala Sans" panose="02000503050000020003" pitchFamily="2" charset="0"/>
                </a:endParaRPr>
              </a:p>
            </p:txBody>
          </p:sp>
          <p:pic>
            <p:nvPicPr>
              <p:cNvPr id="37" name="Grafik 36" descr="Lehrer">
                <a:extLst>
                  <a:ext uri="{FF2B5EF4-FFF2-40B4-BE49-F238E27FC236}">
                    <a16:creationId xmlns:a16="http://schemas.microsoft.com/office/drawing/2014/main" id="{3AB5EB5E-2632-4327-8600-A5D98F8334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3950795" y="6475010"/>
                <a:ext cx="298832" cy="298832"/>
              </a:xfrm>
              <a:prstGeom prst="rect">
                <a:avLst/>
              </a:prstGeom>
            </p:spPr>
          </p:pic>
        </p:grpSp>
        <p:grpSp>
          <p:nvGrpSpPr>
            <p:cNvPr id="30" name="Gruppieren 29">
              <a:extLst>
                <a:ext uri="{FF2B5EF4-FFF2-40B4-BE49-F238E27FC236}">
                  <a16:creationId xmlns:a16="http://schemas.microsoft.com/office/drawing/2014/main" id="{C72D30CC-073F-4FE2-8134-B617203AA05D}"/>
                </a:ext>
              </a:extLst>
            </p:cNvPr>
            <p:cNvGrpSpPr/>
            <p:nvPr/>
          </p:nvGrpSpPr>
          <p:grpSpPr>
            <a:xfrm>
              <a:off x="4400562" y="6435166"/>
              <a:ext cx="378520" cy="378520"/>
              <a:chOff x="4382895" y="6435166"/>
              <a:chExt cx="378520" cy="378520"/>
            </a:xfrm>
          </p:grpSpPr>
          <p:sp>
            <p:nvSpPr>
              <p:cNvPr id="34" name="Ellipse 33">
                <a:extLst>
                  <a:ext uri="{FF2B5EF4-FFF2-40B4-BE49-F238E27FC236}">
                    <a16:creationId xmlns:a16="http://schemas.microsoft.com/office/drawing/2014/main" id="{9D253A99-EE05-44FD-8107-2C1938A0927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382895" y="6435166"/>
                <a:ext cx="378520" cy="37852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latin typeface="UB Scala Sans" panose="02000503050000020003" pitchFamily="2" charset="0"/>
                </a:endParaRPr>
              </a:p>
            </p:txBody>
          </p:sp>
          <p:pic>
            <p:nvPicPr>
              <p:cNvPr id="35" name="Grafik 34" descr="Prüfliste">
                <a:extLst>
                  <a:ext uri="{FF2B5EF4-FFF2-40B4-BE49-F238E27FC236}">
                    <a16:creationId xmlns:a16="http://schemas.microsoft.com/office/drawing/2014/main" id="{6B08D0B0-18F9-467F-8AD4-0C2372B619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4422739" y="6475010"/>
                <a:ext cx="298832" cy="298832"/>
              </a:xfrm>
              <a:prstGeom prst="rect">
                <a:avLst/>
              </a:prstGeom>
            </p:spPr>
          </p:pic>
        </p:grpSp>
        <p:grpSp>
          <p:nvGrpSpPr>
            <p:cNvPr id="31" name="Gruppieren 30">
              <a:extLst>
                <a:ext uri="{FF2B5EF4-FFF2-40B4-BE49-F238E27FC236}">
                  <a16:creationId xmlns:a16="http://schemas.microsoft.com/office/drawing/2014/main" id="{EB14A848-21A3-4589-850A-100B81B437F7}"/>
                </a:ext>
              </a:extLst>
            </p:cNvPr>
            <p:cNvGrpSpPr/>
            <p:nvPr/>
          </p:nvGrpSpPr>
          <p:grpSpPr>
            <a:xfrm>
              <a:off x="4881340" y="6435166"/>
              <a:ext cx="378520" cy="378520"/>
              <a:chOff x="5326782" y="6435166"/>
              <a:chExt cx="378520" cy="378520"/>
            </a:xfrm>
          </p:grpSpPr>
          <p:sp>
            <p:nvSpPr>
              <p:cNvPr id="32" name="Ellipse 31">
                <a:extLst>
                  <a:ext uri="{FF2B5EF4-FFF2-40B4-BE49-F238E27FC236}">
                    <a16:creationId xmlns:a16="http://schemas.microsoft.com/office/drawing/2014/main" id="{82E388D4-49F7-43B0-B245-22A9E70B8F0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326782" y="6435166"/>
                <a:ext cx="378520" cy="378520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latin typeface="UB Scala Sans" panose="02000503050000020003" pitchFamily="2" charset="0"/>
                </a:endParaRPr>
              </a:p>
            </p:txBody>
          </p:sp>
          <p:pic>
            <p:nvPicPr>
              <p:cNvPr id="33" name="Grafik 32" descr="Rakete">
                <a:extLst>
                  <a:ext uri="{FF2B5EF4-FFF2-40B4-BE49-F238E27FC236}">
                    <a16:creationId xmlns:a16="http://schemas.microsoft.com/office/drawing/2014/main" id="{F5B24F56-AA61-4745-AC99-D29C816885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5355229" y="6486407"/>
                <a:ext cx="298832" cy="298832"/>
              </a:xfrm>
              <a:prstGeom prst="rect">
                <a:avLst/>
              </a:prstGeom>
            </p:spPr>
          </p:pic>
        </p:grpSp>
      </p:grpSp>
      <p:sp>
        <p:nvSpPr>
          <p:cNvPr id="7" name="Rechteck 6">
            <a:extLst>
              <a:ext uri="{FF2B5EF4-FFF2-40B4-BE49-F238E27FC236}">
                <a16:creationId xmlns:a16="http://schemas.microsoft.com/office/drawing/2014/main" id="{785528EB-EF38-F99A-D795-7460819DBAED}"/>
              </a:ext>
            </a:extLst>
          </p:cNvPr>
          <p:cNvSpPr/>
          <p:nvPr/>
        </p:nvSpPr>
        <p:spPr>
          <a:xfrm>
            <a:off x="4095750" y="1984401"/>
            <a:ext cx="4308416" cy="3156732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lnSpc>
                <a:spcPct val="150000"/>
              </a:lnSpc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de-DE" sz="1600" dirty="0" err="1">
                <a:latin typeface="UB Scala Sans" panose="02000503050000020003" pitchFamily="2" charset="0"/>
              </a:rPr>
              <a:t>LaTeX</a:t>
            </a:r>
            <a:r>
              <a:rPr lang="de-DE" sz="1600" dirty="0">
                <a:latin typeface="UB Scala Sans" panose="02000503050000020003" pitchFamily="2" charset="0"/>
              </a:rPr>
              <a:t>-Workshop</a:t>
            </a:r>
          </a:p>
          <a:p>
            <a:pPr marL="285750" indent="-285750">
              <a:lnSpc>
                <a:spcPct val="150000"/>
              </a:lnSpc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de-DE" sz="1600" dirty="0">
                <a:latin typeface="UB Scala Sans" panose="02000503050000020003" pitchFamily="2" charset="0"/>
              </a:rPr>
              <a:t>Bowling Night</a:t>
            </a:r>
          </a:p>
          <a:p>
            <a:pPr marL="285750" indent="-285750">
              <a:lnSpc>
                <a:spcPct val="150000"/>
              </a:lnSpc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de-DE" sz="1600" dirty="0">
                <a:latin typeface="UB Scala Sans" panose="02000503050000020003" pitchFamily="2" charset="0"/>
              </a:rPr>
              <a:t>Regulars‘ Table </a:t>
            </a:r>
            <a:r>
              <a:rPr lang="de-DE" sz="1600" dirty="0" err="1">
                <a:latin typeface="UB Scala Sans" panose="02000503050000020003" pitchFamily="2" charset="0"/>
              </a:rPr>
              <a:t>by</a:t>
            </a:r>
            <a:r>
              <a:rPr lang="de-DE" sz="1600" dirty="0">
                <a:latin typeface="UB Scala Sans" panose="02000503050000020003" pitchFamily="2" charset="0"/>
              </a:rPr>
              <a:t> Fachschaft WIAI</a:t>
            </a:r>
          </a:p>
          <a:p>
            <a:pPr marL="285750" indent="-285750">
              <a:lnSpc>
                <a:spcPct val="150000"/>
              </a:lnSpc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de-DE" sz="1600" dirty="0">
                <a:latin typeface="UB Scala Sans" panose="02000503050000020003" pitchFamily="2" charset="0"/>
              </a:rPr>
              <a:t>„</a:t>
            </a:r>
            <a:r>
              <a:rPr lang="de-DE" sz="1600" dirty="0" err="1">
                <a:latin typeface="UB Scala Sans" panose="02000503050000020003" pitchFamily="2" charset="0"/>
              </a:rPr>
              <a:t>Choose</a:t>
            </a:r>
            <a:r>
              <a:rPr lang="de-DE" sz="1600" dirty="0">
                <a:latin typeface="UB Scala Sans" panose="02000503050000020003" pitchFamily="2" charset="0"/>
              </a:rPr>
              <a:t>-a-</a:t>
            </a:r>
            <a:r>
              <a:rPr lang="de-DE" sz="1600" dirty="0" err="1">
                <a:latin typeface="UB Scala Sans" panose="02000503050000020003" pitchFamily="2" charset="0"/>
              </a:rPr>
              <a:t>chair</a:t>
            </a:r>
            <a:r>
              <a:rPr lang="de-DE" sz="1600" dirty="0">
                <a:latin typeface="UB Scala Sans" panose="02000503050000020003" pitchFamily="2" charset="0"/>
              </a:rPr>
              <a:t>“ Fair</a:t>
            </a:r>
          </a:p>
          <a:p>
            <a:pPr marL="285750" indent="-285750">
              <a:lnSpc>
                <a:spcPct val="150000"/>
              </a:lnSpc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de-DE" sz="1600" dirty="0">
                <a:latin typeface="UB Scala Sans" panose="02000503050000020003" pitchFamily="2" charset="0"/>
              </a:rPr>
              <a:t>WIAI </a:t>
            </a:r>
            <a:r>
              <a:rPr lang="de-DE" sz="1600" dirty="0" err="1">
                <a:latin typeface="UB Scala Sans" panose="02000503050000020003" pitchFamily="2" charset="0"/>
              </a:rPr>
              <a:t>summer</a:t>
            </a:r>
            <a:r>
              <a:rPr lang="de-DE" sz="1600" dirty="0">
                <a:latin typeface="UB Scala Sans" panose="02000503050000020003" pitchFamily="2" charset="0"/>
              </a:rPr>
              <a:t> </a:t>
            </a:r>
            <a:r>
              <a:rPr lang="de-DE" sz="1600" dirty="0" err="1">
                <a:latin typeface="UB Scala Sans" panose="02000503050000020003" pitchFamily="2" charset="0"/>
              </a:rPr>
              <a:t>party</a:t>
            </a:r>
            <a:endParaRPr lang="de-DE" sz="1600" dirty="0">
              <a:latin typeface="UB Scala Sans" panose="02000503050000020003" pitchFamily="2" charset="0"/>
            </a:endParaRPr>
          </a:p>
          <a:p>
            <a:pPr marL="285750" indent="-285750">
              <a:lnSpc>
                <a:spcPct val="150000"/>
              </a:lnSpc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de-DE" sz="1600" dirty="0">
                <a:latin typeface="UB Scala Sans" panose="02000503050000020003" pitchFamily="2" charset="0"/>
              </a:rPr>
              <a:t>Games Night</a:t>
            </a:r>
          </a:p>
          <a:p>
            <a:pPr marL="285750" indent="-285750">
              <a:lnSpc>
                <a:spcPct val="150000"/>
              </a:lnSpc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de-DE" sz="1600" dirty="0">
                <a:latin typeface="UB Scala Sans" panose="02000503050000020003" pitchFamily="2" charset="0"/>
              </a:rPr>
              <a:t>and </a:t>
            </a:r>
            <a:r>
              <a:rPr lang="de-DE" sz="1600" dirty="0" err="1">
                <a:latin typeface="UB Scala Sans" panose="02000503050000020003" pitchFamily="2" charset="0"/>
              </a:rPr>
              <a:t>many</a:t>
            </a:r>
            <a:r>
              <a:rPr lang="de-DE" sz="1600" dirty="0">
                <a:latin typeface="UB Scala Sans" panose="02000503050000020003" pitchFamily="2" charset="0"/>
              </a:rPr>
              <a:t> </a:t>
            </a:r>
            <a:r>
              <a:rPr lang="de-DE" sz="1600" dirty="0" err="1">
                <a:latin typeface="UB Scala Sans" panose="02000503050000020003" pitchFamily="2" charset="0"/>
              </a:rPr>
              <a:t>more</a:t>
            </a:r>
            <a:r>
              <a:rPr lang="de-DE" sz="1600" dirty="0">
                <a:latin typeface="UB Scala Sans" panose="02000503050000020003" pitchFamily="2" charset="0"/>
              </a:rPr>
              <a:t>!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DCFE1040-2595-AEC0-A7F6-966905A8DB61}"/>
              </a:ext>
            </a:extLst>
          </p:cNvPr>
          <p:cNvSpPr/>
          <p:nvPr/>
        </p:nvSpPr>
        <p:spPr>
          <a:xfrm>
            <a:off x="1271168" y="2143618"/>
            <a:ext cx="393700" cy="424892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>
                <a:latin typeface="UB Scala Sans" panose="02000503050000020003" pitchFamily="2" charset="0"/>
              </a:rPr>
              <a:t>   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FD962FC8-1B8F-569A-3C9E-C7F495F90BD2}"/>
              </a:ext>
            </a:extLst>
          </p:cNvPr>
          <p:cNvSpPr/>
          <p:nvPr/>
        </p:nvSpPr>
        <p:spPr>
          <a:xfrm>
            <a:off x="4280483" y="1819706"/>
            <a:ext cx="2079416" cy="284244"/>
          </a:xfrm>
          <a:prstGeom prst="rect">
            <a:avLst/>
          </a:prstGeom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buClr>
                <a:schemeClr val="tx2"/>
              </a:buClr>
            </a:pPr>
            <a:r>
              <a:rPr lang="de-DE" sz="2000" b="1" dirty="0" err="1">
                <a:solidFill>
                  <a:schemeClr val="tx2"/>
                </a:solidFill>
                <a:latin typeface="UB Scala Sans" panose="02000503050000020003" pitchFamily="2" charset="0"/>
              </a:rPr>
              <a:t>even</a:t>
            </a:r>
            <a:r>
              <a:rPr lang="de-DE" sz="2000" b="1" dirty="0">
                <a:solidFill>
                  <a:schemeClr val="tx2"/>
                </a:solidFill>
                <a:latin typeface="UB Scala Sans" panose="02000503050000020003" pitchFamily="2" charset="0"/>
              </a:rPr>
              <a:t> </a:t>
            </a:r>
            <a:r>
              <a:rPr lang="de-DE" sz="2000" b="1" dirty="0" err="1">
                <a:solidFill>
                  <a:schemeClr val="tx2"/>
                </a:solidFill>
                <a:latin typeface="UB Scala Sans" panose="02000503050000020003" pitchFamily="2" charset="0"/>
              </a:rPr>
              <a:t>more</a:t>
            </a:r>
            <a:r>
              <a:rPr lang="de-DE" sz="2000" b="1" dirty="0">
                <a:solidFill>
                  <a:schemeClr val="tx2"/>
                </a:solidFill>
                <a:latin typeface="UB Scala Sans" panose="02000503050000020003" pitchFamily="2" charset="0"/>
              </a:rPr>
              <a:t> </a:t>
            </a:r>
            <a:r>
              <a:rPr lang="de-DE" sz="2000" b="1" dirty="0" err="1">
                <a:solidFill>
                  <a:schemeClr val="tx2"/>
                </a:solidFill>
                <a:latin typeface="UB Scala Sans" panose="02000503050000020003" pitchFamily="2" charset="0"/>
              </a:rPr>
              <a:t>events</a:t>
            </a:r>
            <a:endParaRPr lang="de-DE" sz="2000" b="1" dirty="0">
              <a:solidFill>
                <a:schemeClr val="tx2"/>
              </a:solidFill>
              <a:latin typeface="UB Scala Sans" panose="02000503050000020003" pitchFamily="2" charset="0"/>
            </a:endParaRP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DA17172C-A535-FF24-7806-854182A7C3F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41199" y="1527161"/>
            <a:ext cx="914479" cy="914479"/>
          </a:xfrm>
          <a:prstGeom prst="rect">
            <a:avLst/>
          </a:prstGeom>
        </p:spPr>
      </p:pic>
      <p:sp>
        <p:nvSpPr>
          <p:cNvPr id="12" name="Foliennummernplatzhalter 4">
            <a:extLst>
              <a:ext uri="{FF2B5EF4-FFF2-40B4-BE49-F238E27FC236}">
                <a16:creationId xmlns:a16="http://schemas.microsoft.com/office/drawing/2014/main" id="{4E016302-1B18-1DBC-EDE1-7912B3F601CE}"/>
              </a:ext>
            </a:extLst>
          </p:cNvPr>
          <p:cNvSpPr txBox="1">
            <a:spLocks/>
          </p:cNvSpPr>
          <p:nvPr/>
        </p:nvSpPr>
        <p:spPr>
          <a:xfrm>
            <a:off x="7371232" y="6471116"/>
            <a:ext cx="1029624" cy="266473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00457D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>
                <a:latin typeface="UB Scala Sans" panose="02000503050000020003" pitchFamily="2" charset="0"/>
              </a:rPr>
              <a:t>14.04.2025</a:t>
            </a:r>
            <a:endParaRPr lang="de-DE" dirty="0">
              <a:latin typeface="UB Scala Sans" panose="02000503050000020003" pitchFamily="2" charset="0"/>
            </a:endParaRPr>
          </a:p>
        </p:txBody>
      </p:sp>
      <p:pic>
        <p:nvPicPr>
          <p:cNvPr id="15" name="Grafik 14" descr="Ein Bild, das Text, Screenshot, Schrift enthält.&#10;&#10;KI-generierte Inhalte können fehlerhaft sein.">
            <a:extLst>
              <a:ext uri="{FF2B5EF4-FFF2-40B4-BE49-F238E27FC236}">
                <a16:creationId xmlns:a16="http://schemas.microsoft.com/office/drawing/2014/main" id="{08F1C15C-C3BE-113D-293F-3976D9DDB41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12318">
            <a:off x="486562" y="1619980"/>
            <a:ext cx="3175482" cy="4491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8449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67065899-037B-4F79-806E-D5AF73E5A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latin typeface="UB Scala Sans" panose="02000503050000020003" pitchFamily="2" charset="0"/>
              </a:rPr>
              <a:t>Fachschaft WIAI – The Student Council</a:t>
            </a:r>
            <a:endParaRPr lang="en-US">
              <a:latin typeface="UB Scala Sans" panose="02000503050000020003" pitchFamily="2" charset="0"/>
            </a:endParaRP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5011080-CCB3-42DE-864B-8BE6D9B4A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>
                <a:latin typeface="UB Scala Sans" panose="02000503050000020003" pitchFamily="2" charset="0"/>
              </a:rPr>
              <a:t>10.10.2023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92AD24A-10EF-45F1-9243-7ED290D3F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>
                <a:latin typeface="UB Scala Sans" panose="02000503050000020003" pitchFamily="2" charset="0"/>
              </a:rPr>
              <a:t>Fachschaft WIAI - Otto-Friedrich-Universität Bamberg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CDEE9D0-23CF-4FBA-B079-57DCB8C09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>
                <a:latin typeface="UB Scala Sans" panose="02000503050000020003" pitchFamily="2" charset="0"/>
                <a:ea typeface="Calibri"/>
                <a:cs typeface="Calibri"/>
              </a:rPr>
              <a:t>5</a:t>
            </a:r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6EF38E35-B6A2-49BC-862E-06D4AF02C82A}"/>
              </a:ext>
            </a:extLst>
          </p:cNvPr>
          <p:cNvGrpSpPr/>
          <p:nvPr/>
        </p:nvGrpSpPr>
        <p:grpSpPr>
          <a:xfrm>
            <a:off x="3901963" y="6435166"/>
            <a:ext cx="1340075" cy="378520"/>
            <a:chOff x="4142506" y="6435166"/>
            <a:chExt cx="1340075" cy="378520"/>
          </a:xfrm>
        </p:grpSpPr>
        <p:grpSp>
          <p:nvGrpSpPr>
            <p:cNvPr id="10" name="Gruppieren 9">
              <a:extLst>
                <a:ext uri="{FF2B5EF4-FFF2-40B4-BE49-F238E27FC236}">
                  <a16:creationId xmlns:a16="http://schemas.microsoft.com/office/drawing/2014/main" id="{BE3C640A-CB4D-4AF7-99E6-DE238916C476}"/>
                </a:ext>
              </a:extLst>
            </p:cNvPr>
            <p:cNvGrpSpPr/>
            <p:nvPr/>
          </p:nvGrpSpPr>
          <p:grpSpPr>
            <a:xfrm>
              <a:off x="4142506" y="6435166"/>
              <a:ext cx="378520" cy="378520"/>
              <a:chOff x="3910951" y="6435166"/>
              <a:chExt cx="378520" cy="378520"/>
            </a:xfrm>
          </p:grpSpPr>
          <p:sp>
            <p:nvSpPr>
              <p:cNvPr id="17" name="Ellipse 16">
                <a:extLst>
                  <a:ext uri="{FF2B5EF4-FFF2-40B4-BE49-F238E27FC236}">
                    <a16:creationId xmlns:a16="http://schemas.microsoft.com/office/drawing/2014/main" id="{02B7B15D-ACB3-4EAB-B413-D6CC070438A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910951" y="6435166"/>
                <a:ext cx="378520" cy="378520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B Scala Sans" panose="02000503050000020003" pitchFamily="2" charset="0"/>
                </a:endParaRPr>
              </a:p>
            </p:txBody>
          </p:sp>
          <p:pic>
            <p:nvPicPr>
              <p:cNvPr id="18" name="Grafik 17" descr="Lehrer">
                <a:extLst>
                  <a:ext uri="{FF2B5EF4-FFF2-40B4-BE49-F238E27FC236}">
                    <a16:creationId xmlns:a16="http://schemas.microsoft.com/office/drawing/2014/main" id="{E77B934C-718C-4D67-A0B5-AD34EB7933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3950795" y="6475010"/>
                <a:ext cx="298832" cy="298832"/>
              </a:xfrm>
              <a:prstGeom prst="rect">
                <a:avLst/>
              </a:prstGeom>
            </p:spPr>
          </p:pic>
        </p:grpSp>
        <p:grpSp>
          <p:nvGrpSpPr>
            <p:cNvPr id="11" name="Gruppieren 10">
              <a:extLst>
                <a:ext uri="{FF2B5EF4-FFF2-40B4-BE49-F238E27FC236}">
                  <a16:creationId xmlns:a16="http://schemas.microsoft.com/office/drawing/2014/main" id="{4060CC62-265D-4477-9DAB-E149B3483B80}"/>
                </a:ext>
              </a:extLst>
            </p:cNvPr>
            <p:cNvGrpSpPr/>
            <p:nvPr/>
          </p:nvGrpSpPr>
          <p:grpSpPr>
            <a:xfrm>
              <a:off x="4623283" y="6435166"/>
              <a:ext cx="378520" cy="378520"/>
              <a:chOff x="4382895" y="6435166"/>
              <a:chExt cx="378520" cy="378520"/>
            </a:xfrm>
          </p:grpSpPr>
          <p:sp>
            <p:nvSpPr>
              <p:cNvPr id="15" name="Ellipse 14">
                <a:extLst>
                  <a:ext uri="{FF2B5EF4-FFF2-40B4-BE49-F238E27FC236}">
                    <a16:creationId xmlns:a16="http://schemas.microsoft.com/office/drawing/2014/main" id="{E87B3B18-2613-4387-8E3C-44EFFA17336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382895" y="6435166"/>
                <a:ext cx="378520" cy="37852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B Scala Sans" panose="02000503050000020003" pitchFamily="2" charset="0"/>
                </a:endParaRPr>
              </a:p>
            </p:txBody>
          </p:sp>
          <p:pic>
            <p:nvPicPr>
              <p:cNvPr id="16" name="Grafik 15" descr="Prüfliste">
                <a:extLst>
                  <a:ext uri="{FF2B5EF4-FFF2-40B4-BE49-F238E27FC236}">
                    <a16:creationId xmlns:a16="http://schemas.microsoft.com/office/drawing/2014/main" id="{D9FC84DC-8D0A-4C08-9988-447C09BD69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4422739" y="6475010"/>
                <a:ext cx="298832" cy="298832"/>
              </a:xfrm>
              <a:prstGeom prst="rect">
                <a:avLst/>
              </a:prstGeom>
            </p:spPr>
          </p:pic>
        </p:grpSp>
        <p:grpSp>
          <p:nvGrpSpPr>
            <p:cNvPr id="12" name="Gruppieren 11">
              <a:extLst>
                <a:ext uri="{FF2B5EF4-FFF2-40B4-BE49-F238E27FC236}">
                  <a16:creationId xmlns:a16="http://schemas.microsoft.com/office/drawing/2014/main" id="{54C3AE93-2F4C-4390-AA9C-77381A7B7ED2}"/>
                </a:ext>
              </a:extLst>
            </p:cNvPr>
            <p:cNvGrpSpPr/>
            <p:nvPr/>
          </p:nvGrpSpPr>
          <p:grpSpPr>
            <a:xfrm>
              <a:off x="5104061" y="6435166"/>
              <a:ext cx="378520" cy="378520"/>
              <a:chOff x="5326782" y="6435166"/>
              <a:chExt cx="378520" cy="378520"/>
            </a:xfrm>
          </p:grpSpPr>
          <p:sp>
            <p:nvSpPr>
              <p:cNvPr id="13" name="Ellipse 12">
                <a:extLst>
                  <a:ext uri="{FF2B5EF4-FFF2-40B4-BE49-F238E27FC236}">
                    <a16:creationId xmlns:a16="http://schemas.microsoft.com/office/drawing/2014/main" id="{260E1B65-A3AD-4543-B289-53E184A5D09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326782" y="6435166"/>
                <a:ext cx="378520" cy="378520"/>
              </a:xfrm>
              <a:prstGeom prst="ellipse">
                <a:avLst/>
              </a:prstGeom>
              <a:solidFill>
                <a:srgbClr val="E7E6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B Scala Sans" panose="02000503050000020003" pitchFamily="2" charset="0"/>
                </a:endParaRPr>
              </a:p>
            </p:txBody>
          </p:sp>
          <p:pic>
            <p:nvPicPr>
              <p:cNvPr id="14" name="Grafik 13" descr="Rakete">
                <a:extLst>
                  <a:ext uri="{FF2B5EF4-FFF2-40B4-BE49-F238E27FC236}">
                    <a16:creationId xmlns:a16="http://schemas.microsoft.com/office/drawing/2014/main" id="{DAF4F2F6-DF0B-4489-88A9-38652B33F77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5355229" y="6486407"/>
                <a:ext cx="298832" cy="298832"/>
              </a:xfrm>
              <a:prstGeom prst="rect">
                <a:avLst/>
              </a:prstGeom>
            </p:spPr>
          </p:pic>
        </p:grpSp>
      </p:grpSp>
      <p:sp>
        <p:nvSpPr>
          <p:cNvPr id="19" name="Rechteck 18">
            <a:extLst>
              <a:ext uri="{FF2B5EF4-FFF2-40B4-BE49-F238E27FC236}">
                <a16:creationId xmlns:a16="http://schemas.microsoft.com/office/drawing/2014/main" id="{EBA6B3B7-5AF1-4ED2-B5B5-8CFD800B1E74}"/>
              </a:ext>
            </a:extLst>
          </p:cNvPr>
          <p:cNvSpPr/>
          <p:nvPr/>
        </p:nvSpPr>
        <p:spPr>
          <a:xfrm>
            <a:off x="611188" y="1775808"/>
            <a:ext cx="7915602" cy="3292928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50000"/>
              </a:lnSpc>
              <a:buClr>
                <a:schemeClr val="tx2"/>
              </a:buClr>
            </a:pPr>
            <a:endParaRPr lang="de-DE">
              <a:latin typeface="UB Scala Sans" panose="02000503050000020003" pitchFamily="2" charset="0"/>
            </a:endParaRPr>
          </a:p>
        </p:txBody>
      </p: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8E35F354-6CDE-485B-A1AF-BF7AC987EB26}"/>
              </a:ext>
            </a:extLst>
          </p:cNvPr>
          <p:cNvGrpSpPr/>
          <p:nvPr/>
        </p:nvGrpSpPr>
        <p:grpSpPr>
          <a:xfrm>
            <a:off x="991255" y="1914601"/>
            <a:ext cx="7239512" cy="603726"/>
            <a:chOff x="647188" y="2925820"/>
            <a:chExt cx="7239512" cy="603726"/>
          </a:xfrm>
        </p:grpSpPr>
        <p:pic>
          <p:nvPicPr>
            <p:cNvPr id="21" name="Grafik 20" descr="Markierung">
              <a:extLst>
                <a:ext uri="{FF2B5EF4-FFF2-40B4-BE49-F238E27FC236}">
                  <a16:creationId xmlns:a16="http://schemas.microsoft.com/office/drawing/2014/main" id="{91704CEC-9E96-4191-813D-628F9F3FF44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647188" y="2993683"/>
              <a:ext cx="468000" cy="468000"/>
            </a:xfrm>
            <a:prstGeom prst="rect">
              <a:avLst/>
            </a:prstGeom>
          </p:spPr>
        </p:pic>
        <p:sp>
          <p:nvSpPr>
            <p:cNvPr id="22" name="Rechteck 21">
              <a:extLst>
                <a:ext uri="{FF2B5EF4-FFF2-40B4-BE49-F238E27FC236}">
                  <a16:creationId xmlns:a16="http://schemas.microsoft.com/office/drawing/2014/main" id="{F9524489-C55D-4F91-A8E0-A0CECB224C51}"/>
                </a:ext>
              </a:extLst>
            </p:cNvPr>
            <p:cNvSpPr/>
            <p:nvPr/>
          </p:nvSpPr>
          <p:spPr>
            <a:xfrm>
              <a:off x="1202178" y="2925820"/>
              <a:ext cx="6684522" cy="603726"/>
            </a:xfrm>
            <a:prstGeom prst="rect">
              <a:avLst/>
            </a:prstGeom>
            <a:ln w="28575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50000"/>
                </a:lnSpc>
                <a:buClr>
                  <a:schemeClr val="tx2"/>
                </a:buClr>
              </a:pPr>
              <a:r>
                <a:rPr lang="de-DE">
                  <a:latin typeface="UB Scala Sans" panose="02000503050000020003" pitchFamily="2" charset="0"/>
                </a:rPr>
                <a:t>WE5/02.104 (on </a:t>
              </a:r>
              <a:r>
                <a:rPr lang="de-DE" err="1">
                  <a:latin typeface="UB Scala Sans" panose="02000503050000020003" pitchFamily="2" charset="0"/>
                </a:rPr>
                <a:t>the</a:t>
              </a:r>
              <a:r>
                <a:rPr lang="de-DE">
                  <a:latin typeface="UB Scala Sans" panose="02000503050000020003" pitchFamily="2" charset="0"/>
                </a:rPr>
                <a:t> </a:t>
              </a:r>
              <a:r>
                <a:rPr lang="de-DE" err="1">
                  <a:latin typeface="UB Scala Sans" panose="02000503050000020003" pitchFamily="2" charset="0"/>
                </a:rPr>
                <a:t>second</a:t>
              </a:r>
              <a:r>
                <a:rPr lang="de-DE">
                  <a:latin typeface="UB Scala Sans" panose="02000503050000020003" pitchFamily="2" charset="0"/>
                </a:rPr>
                <a:t> </a:t>
              </a:r>
              <a:r>
                <a:rPr lang="de-DE" err="1">
                  <a:latin typeface="UB Scala Sans" panose="02000503050000020003" pitchFamily="2" charset="0"/>
                </a:rPr>
                <a:t>floor</a:t>
              </a:r>
              <a:r>
                <a:rPr lang="de-DE">
                  <a:latin typeface="UB Scala Sans" panose="02000503050000020003" pitchFamily="2" charset="0"/>
                </a:rPr>
                <a:t>, </a:t>
              </a:r>
              <a:r>
                <a:rPr lang="de-DE" err="1">
                  <a:latin typeface="UB Scala Sans" panose="02000503050000020003" pitchFamily="2" charset="0"/>
                </a:rPr>
                <a:t>next</a:t>
              </a:r>
              <a:r>
                <a:rPr lang="de-DE">
                  <a:latin typeface="UB Scala Sans" panose="02000503050000020003" pitchFamily="2" charset="0"/>
                </a:rPr>
                <a:t> </a:t>
              </a:r>
              <a:r>
                <a:rPr lang="de-DE" err="1">
                  <a:latin typeface="UB Scala Sans" panose="02000503050000020003" pitchFamily="2" charset="0"/>
                </a:rPr>
                <a:t>to</a:t>
              </a:r>
              <a:r>
                <a:rPr lang="de-DE">
                  <a:latin typeface="UB Scala Sans" panose="02000503050000020003" pitchFamily="2" charset="0"/>
                </a:rPr>
                <a:t> </a:t>
              </a:r>
              <a:r>
                <a:rPr lang="de-DE" err="1">
                  <a:latin typeface="UB Scala Sans" panose="02000503050000020003" pitchFamily="2" charset="0"/>
                </a:rPr>
                <a:t>the</a:t>
              </a:r>
              <a:r>
                <a:rPr lang="de-DE">
                  <a:latin typeface="UB Scala Sans" panose="02000503050000020003" pitchFamily="2" charset="0"/>
                </a:rPr>
                <a:t> </a:t>
              </a:r>
              <a:r>
                <a:rPr lang="de-DE" err="1">
                  <a:latin typeface="UB Scala Sans" panose="02000503050000020003" pitchFamily="2" charset="0"/>
                </a:rPr>
                <a:t>small</a:t>
              </a:r>
              <a:r>
                <a:rPr lang="de-DE">
                  <a:latin typeface="UB Scala Sans" panose="02000503050000020003" pitchFamily="2" charset="0"/>
                </a:rPr>
                <a:t> </a:t>
              </a:r>
              <a:r>
                <a:rPr lang="de-DE" err="1">
                  <a:latin typeface="UB Scala Sans" panose="02000503050000020003" pitchFamily="2" charset="0"/>
                </a:rPr>
                <a:t>staircase</a:t>
              </a:r>
              <a:r>
                <a:rPr lang="de-DE">
                  <a:latin typeface="UB Scala Sans" panose="02000503050000020003" pitchFamily="2" charset="0"/>
                </a:rPr>
                <a:t>)</a:t>
              </a:r>
            </a:p>
          </p:txBody>
        </p:sp>
      </p:grpSp>
      <p:sp>
        <p:nvSpPr>
          <p:cNvPr id="23" name="Rechteck 22">
            <a:extLst>
              <a:ext uri="{FF2B5EF4-FFF2-40B4-BE49-F238E27FC236}">
                <a16:creationId xmlns:a16="http://schemas.microsoft.com/office/drawing/2014/main" id="{640FCAFA-A202-45F4-81E0-EB958EB14043}"/>
              </a:ext>
            </a:extLst>
          </p:cNvPr>
          <p:cNvSpPr/>
          <p:nvPr/>
        </p:nvSpPr>
        <p:spPr>
          <a:xfrm>
            <a:off x="1484471" y="1637333"/>
            <a:ext cx="2712626" cy="284244"/>
          </a:xfrm>
          <a:prstGeom prst="rect">
            <a:avLst/>
          </a:prstGeom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buClr>
                <a:schemeClr val="tx2"/>
              </a:buClr>
            </a:pPr>
            <a:r>
              <a:rPr lang="de-DE" sz="2000" b="1" err="1">
                <a:solidFill>
                  <a:schemeClr val="tx2"/>
                </a:solidFill>
                <a:latin typeface="UB Scala Sans" panose="02000503050000020003" pitchFamily="2" charset="0"/>
              </a:rPr>
              <a:t>Where</a:t>
            </a:r>
            <a:r>
              <a:rPr lang="de-DE" sz="2000" b="1">
                <a:solidFill>
                  <a:schemeClr val="tx2"/>
                </a:solidFill>
                <a:latin typeface="UB Scala Sans" panose="02000503050000020003" pitchFamily="2" charset="0"/>
              </a:rPr>
              <a:t> </a:t>
            </a:r>
            <a:r>
              <a:rPr lang="de-DE" sz="2000" b="1" err="1">
                <a:solidFill>
                  <a:schemeClr val="tx2"/>
                </a:solidFill>
                <a:latin typeface="UB Scala Sans" panose="02000503050000020003" pitchFamily="2" charset="0"/>
              </a:rPr>
              <a:t>can</a:t>
            </a:r>
            <a:r>
              <a:rPr lang="de-DE" sz="2000" b="1">
                <a:solidFill>
                  <a:schemeClr val="tx2"/>
                </a:solidFill>
                <a:latin typeface="UB Scala Sans" panose="02000503050000020003" pitchFamily="2" charset="0"/>
              </a:rPr>
              <a:t> </a:t>
            </a:r>
            <a:r>
              <a:rPr lang="de-DE" sz="2000" b="1" err="1">
                <a:solidFill>
                  <a:schemeClr val="tx2"/>
                </a:solidFill>
                <a:latin typeface="UB Scala Sans" panose="02000503050000020003" pitchFamily="2" charset="0"/>
              </a:rPr>
              <a:t>you</a:t>
            </a:r>
            <a:r>
              <a:rPr lang="de-DE" sz="2000" b="1">
                <a:solidFill>
                  <a:schemeClr val="tx2"/>
                </a:solidFill>
                <a:latin typeface="UB Scala Sans" panose="02000503050000020003" pitchFamily="2" charset="0"/>
              </a:rPr>
              <a:t> find </a:t>
            </a:r>
            <a:r>
              <a:rPr lang="de-DE" sz="2000" b="1" err="1">
                <a:solidFill>
                  <a:schemeClr val="tx2"/>
                </a:solidFill>
                <a:latin typeface="UB Scala Sans" panose="02000503050000020003" pitchFamily="2" charset="0"/>
              </a:rPr>
              <a:t>us</a:t>
            </a:r>
            <a:r>
              <a:rPr lang="de-DE" sz="2000" b="1">
                <a:solidFill>
                  <a:schemeClr val="tx2"/>
                </a:solidFill>
                <a:latin typeface="UB Scala Sans" panose="02000503050000020003" pitchFamily="2" charset="0"/>
              </a:rPr>
              <a:t>?</a:t>
            </a:r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B9E06C33-55CF-42FA-B2A3-F91247E2319C}"/>
              </a:ext>
            </a:extLst>
          </p:cNvPr>
          <p:cNvSpPr/>
          <p:nvPr/>
        </p:nvSpPr>
        <p:spPr>
          <a:xfrm>
            <a:off x="1543804" y="3972384"/>
            <a:ext cx="1795762" cy="603726"/>
          </a:xfrm>
          <a:prstGeom prst="rect">
            <a:avLst/>
          </a:prstGeom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buClr>
                <a:schemeClr val="tx2"/>
              </a:buClr>
            </a:pPr>
            <a:r>
              <a:rPr lang="de-DE">
                <a:latin typeface="UB Scala Sans" panose="02000503050000020003" pitchFamily="2" charset="0"/>
              </a:rPr>
              <a:t>@fachschaftwiai</a:t>
            </a:r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ADEF4B1A-D251-4FA5-8F8D-74F64BBCD11D}"/>
              </a:ext>
            </a:extLst>
          </p:cNvPr>
          <p:cNvSpPr/>
          <p:nvPr/>
        </p:nvSpPr>
        <p:spPr>
          <a:xfrm>
            <a:off x="1536516" y="4445554"/>
            <a:ext cx="3345720" cy="603726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buClr>
                <a:schemeClr val="tx2"/>
              </a:buClr>
            </a:pPr>
            <a:r>
              <a:rPr lang="de-DE" dirty="0">
                <a:latin typeface="UB Scala Sans" panose="02000503050000020003" pitchFamily="2" charset="0"/>
              </a:rPr>
              <a:t>@fachschaftwiai</a:t>
            </a:r>
          </a:p>
        </p:txBody>
      </p:sp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AA2A6261-B89C-4672-9962-93ADEE98107E}"/>
              </a:ext>
            </a:extLst>
          </p:cNvPr>
          <p:cNvGrpSpPr/>
          <p:nvPr/>
        </p:nvGrpSpPr>
        <p:grpSpPr>
          <a:xfrm>
            <a:off x="991255" y="2934765"/>
            <a:ext cx="3130339" cy="603726"/>
            <a:chOff x="647188" y="4163881"/>
            <a:chExt cx="3130339" cy="603726"/>
          </a:xfrm>
        </p:grpSpPr>
        <p:pic>
          <p:nvPicPr>
            <p:cNvPr id="31" name="Grafik 30" descr="Hörer">
              <a:extLst>
                <a:ext uri="{FF2B5EF4-FFF2-40B4-BE49-F238E27FC236}">
                  <a16:creationId xmlns:a16="http://schemas.microsoft.com/office/drawing/2014/main" id="{B9F1D3BE-11B0-448E-9C7C-E7A82CBC002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647188" y="4231744"/>
              <a:ext cx="468000" cy="468000"/>
            </a:xfrm>
            <a:prstGeom prst="rect">
              <a:avLst/>
            </a:prstGeom>
          </p:spPr>
        </p:pic>
        <p:sp>
          <p:nvSpPr>
            <p:cNvPr id="32" name="Rechteck 31">
              <a:extLst>
                <a:ext uri="{FF2B5EF4-FFF2-40B4-BE49-F238E27FC236}">
                  <a16:creationId xmlns:a16="http://schemas.microsoft.com/office/drawing/2014/main" id="{5E0A271F-E349-4928-B826-AF9F54587AD9}"/>
                </a:ext>
              </a:extLst>
            </p:cNvPr>
            <p:cNvSpPr/>
            <p:nvPr/>
          </p:nvSpPr>
          <p:spPr>
            <a:xfrm>
              <a:off x="1202178" y="4163881"/>
              <a:ext cx="2575349" cy="603726"/>
            </a:xfrm>
            <a:prstGeom prst="rect">
              <a:avLst/>
            </a:prstGeom>
            <a:ln w="28575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50000"/>
                </a:lnSpc>
                <a:buClr>
                  <a:schemeClr val="tx2"/>
                </a:buClr>
              </a:pPr>
              <a:r>
                <a:rPr lang="de-DE">
                  <a:latin typeface="UB Scala Sans" panose="02000503050000020003" pitchFamily="2" charset="0"/>
                </a:rPr>
                <a:t>+49 951 863-1219</a:t>
              </a:r>
            </a:p>
          </p:txBody>
        </p:sp>
      </p:grpSp>
      <p:grpSp>
        <p:nvGrpSpPr>
          <p:cNvPr id="33" name="Gruppieren 32">
            <a:extLst>
              <a:ext uri="{FF2B5EF4-FFF2-40B4-BE49-F238E27FC236}">
                <a16:creationId xmlns:a16="http://schemas.microsoft.com/office/drawing/2014/main" id="{DE3A0D89-B373-4073-96CE-2644907823F2}"/>
              </a:ext>
            </a:extLst>
          </p:cNvPr>
          <p:cNvGrpSpPr/>
          <p:nvPr/>
        </p:nvGrpSpPr>
        <p:grpSpPr>
          <a:xfrm>
            <a:off x="991255" y="2424683"/>
            <a:ext cx="4546326" cy="603726"/>
            <a:chOff x="647188" y="3560155"/>
            <a:chExt cx="4546326" cy="603726"/>
          </a:xfrm>
        </p:grpSpPr>
        <p:sp>
          <p:nvSpPr>
            <p:cNvPr id="34" name="Rechteck 33">
              <a:extLst>
                <a:ext uri="{FF2B5EF4-FFF2-40B4-BE49-F238E27FC236}">
                  <a16:creationId xmlns:a16="http://schemas.microsoft.com/office/drawing/2014/main" id="{18BD32AC-722E-451C-8966-120009B3F9AD}"/>
                </a:ext>
              </a:extLst>
            </p:cNvPr>
            <p:cNvSpPr/>
            <p:nvPr/>
          </p:nvSpPr>
          <p:spPr>
            <a:xfrm>
              <a:off x="1202178" y="3560155"/>
              <a:ext cx="3991336" cy="603726"/>
            </a:xfrm>
            <a:prstGeom prst="rect">
              <a:avLst/>
            </a:prstGeom>
            <a:ln w="28575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50000"/>
                </a:lnSpc>
                <a:buClr>
                  <a:schemeClr val="tx2"/>
                </a:buClr>
              </a:pPr>
              <a:r>
                <a:rPr lang="de-DE">
                  <a:latin typeface="UB Scala Sans" panose="02000503050000020003" pitchFamily="2" charset="0"/>
                  <a:hlinkClick r:id="rId12"/>
                </a:rPr>
                <a:t>fachschaft-wiai.stuve@uni-bamberg.de</a:t>
              </a:r>
              <a:endParaRPr lang="de-DE">
                <a:latin typeface="UB Scala Sans" panose="02000503050000020003" pitchFamily="2" charset="0"/>
              </a:endParaRPr>
            </a:p>
          </p:txBody>
        </p:sp>
        <p:pic>
          <p:nvPicPr>
            <p:cNvPr id="35" name="Grafik 34" descr="E-Mail">
              <a:extLst>
                <a:ext uri="{FF2B5EF4-FFF2-40B4-BE49-F238E27FC236}">
                  <a16:creationId xmlns:a16="http://schemas.microsoft.com/office/drawing/2014/main" id="{E4D3FF7A-AD74-414A-9441-F541C992214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647188" y="3628018"/>
              <a:ext cx="468000" cy="468000"/>
            </a:xfrm>
            <a:prstGeom prst="rect">
              <a:avLst/>
            </a:prstGeom>
          </p:spPr>
        </p:pic>
      </p:grpSp>
      <p:grpSp>
        <p:nvGrpSpPr>
          <p:cNvPr id="36" name="Gruppieren 35">
            <a:extLst>
              <a:ext uri="{FF2B5EF4-FFF2-40B4-BE49-F238E27FC236}">
                <a16:creationId xmlns:a16="http://schemas.microsoft.com/office/drawing/2014/main" id="{BB42A123-7A7E-4AF0-A6C2-2F8F0685FCED}"/>
              </a:ext>
            </a:extLst>
          </p:cNvPr>
          <p:cNvGrpSpPr/>
          <p:nvPr/>
        </p:nvGrpSpPr>
        <p:grpSpPr>
          <a:xfrm>
            <a:off x="991255" y="3412259"/>
            <a:ext cx="3900710" cy="568451"/>
            <a:chOff x="647188" y="4735019"/>
            <a:chExt cx="3900710" cy="568451"/>
          </a:xfrm>
        </p:grpSpPr>
        <p:pic>
          <p:nvPicPr>
            <p:cNvPr id="37" name="Grafik 36" descr="Kompass">
              <a:extLst>
                <a:ext uri="{FF2B5EF4-FFF2-40B4-BE49-F238E27FC236}">
                  <a16:creationId xmlns:a16="http://schemas.microsoft.com/office/drawing/2014/main" id="{DBB1B627-B454-4258-9371-D9A0C203C4BE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647188" y="4835470"/>
              <a:ext cx="468000" cy="468000"/>
            </a:xfrm>
            <a:prstGeom prst="rect">
              <a:avLst/>
            </a:prstGeom>
          </p:spPr>
        </p:pic>
        <p:sp>
          <p:nvSpPr>
            <p:cNvPr id="38" name="Rechteck 37">
              <a:extLst>
                <a:ext uri="{FF2B5EF4-FFF2-40B4-BE49-F238E27FC236}">
                  <a16:creationId xmlns:a16="http://schemas.microsoft.com/office/drawing/2014/main" id="{BF4F1533-16BB-42BD-9A76-9ED1AD5516B8}"/>
                </a:ext>
              </a:extLst>
            </p:cNvPr>
            <p:cNvSpPr/>
            <p:nvPr/>
          </p:nvSpPr>
          <p:spPr>
            <a:xfrm>
              <a:off x="1202178" y="4735019"/>
              <a:ext cx="3345720" cy="548761"/>
            </a:xfrm>
            <a:prstGeom prst="rect">
              <a:avLst/>
            </a:prstGeom>
            <a:ln w="28575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50000"/>
                </a:lnSpc>
                <a:buClr>
                  <a:schemeClr val="tx2"/>
                </a:buClr>
              </a:pPr>
              <a:r>
                <a:rPr lang="de-DE">
                  <a:latin typeface="UB Scala Sans" panose="02000503050000020003" pitchFamily="2" charset="0"/>
                  <a:hlinkClick r:id="rId17"/>
                </a:rPr>
                <a:t>www.uni-bamberg.de/wiai/fs</a:t>
              </a:r>
              <a:endParaRPr lang="de-DE">
                <a:latin typeface="UB Scala Sans" panose="02000503050000020003" pitchFamily="2" charset="0"/>
              </a:endParaRPr>
            </a:p>
          </p:txBody>
        </p:sp>
      </p:grpSp>
      <p:sp>
        <p:nvSpPr>
          <p:cNvPr id="39" name="Ellipse 38">
            <a:extLst>
              <a:ext uri="{FF2B5EF4-FFF2-40B4-BE49-F238E27FC236}">
                <a16:creationId xmlns:a16="http://schemas.microsoft.com/office/drawing/2014/main" id="{D1322A44-6D64-4BFF-BAF6-E3CC946B06BD}"/>
              </a:ext>
            </a:extLst>
          </p:cNvPr>
          <p:cNvSpPr>
            <a:spLocks noChangeAspect="1"/>
          </p:cNvSpPr>
          <p:nvPr/>
        </p:nvSpPr>
        <p:spPr>
          <a:xfrm>
            <a:off x="8013971" y="1394675"/>
            <a:ext cx="900000" cy="90000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UB Scala Sans" panose="02000503050000020003" pitchFamily="2" charset="0"/>
            </a:endParaRPr>
          </a:p>
        </p:txBody>
      </p:sp>
      <p:sp>
        <p:nvSpPr>
          <p:cNvPr id="40" name="Rechteck 39">
            <a:extLst>
              <a:ext uri="{FF2B5EF4-FFF2-40B4-BE49-F238E27FC236}">
                <a16:creationId xmlns:a16="http://schemas.microsoft.com/office/drawing/2014/main" id="{9745A32D-0B49-452F-994E-BCF5BA3D951B}"/>
              </a:ext>
            </a:extLst>
          </p:cNvPr>
          <p:cNvSpPr/>
          <p:nvPr/>
        </p:nvSpPr>
        <p:spPr>
          <a:xfrm>
            <a:off x="611188" y="5368133"/>
            <a:ext cx="7921625" cy="667854"/>
          </a:xfrm>
          <a:prstGeom prst="rect">
            <a:avLst/>
          </a:prstGeom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>
              <a:buClr>
                <a:schemeClr val="tx2"/>
              </a:buClr>
            </a:pPr>
            <a:r>
              <a:rPr lang="de-DE" sz="2000" b="1" dirty="0" err="1">
                <a:solidFill>
                  <a:schemeClr val="tx2"/>
                </a:solidFill>
                <a:latin typeface="UB Scala Sans" panose="02000503050000020003" pitchFamily="2" charset="0"/>
              </a:rPr>
              <a:t>Join</a:t>
            </a:r>
            <a:r>
              <a:rPr lang="de-DE" sz="2000" b="1" dirty="0">
                <a:solidFill>
                  <a:schemeClr val="tx2"/>
                </a:solidFill>
                <a:latin typeface="UB Scala Sans" panose="02000503050000020003" pitchFamily="2" charset="0"/>
              </a:rPr>
              <a:t> </a:t>
            </a:r>
            <a:r>
              <a:rPr lang="de-DE" sz="2000" b="1" dirty="0" err="1">
                <a:solidFill>
                  <a:schemeClr val="tx2"/>
                </a:solidFill>
                <a:latin typeface="UB Scala Sans" panose="02000503050000020003" pitchFamily="2" charset="0"/>
              </a:rPr>
              <a:t>us</a:t>
            </a:r>
            <a:r>
              <a:rPr lang="de-DE" sz="2000" b="1" dirty="0">
                <a:solidFill>
                  <a:schemeClr val="tx2"/>
                </a:solidFill>
                <a:latin typeface="UB Scala Sans" panose="02000503050000020003" pitchFamily="2" charset="0"/>
              </a:rPr>
              <a:t> at </a:t>
            </a:r>
            <a:r>
              <a:rPr lang="de-DE" sz="2000" b="1" dirty="0" err="1">
                <a:solidFill>
                  <a:schemeClr val="tx2"/>
                </a:solidFill>
                <a:latin typeface="UB Scala Sans" panose="02000503050000020003" pitchFamily="2" charset="0"/>
              </a:rPr>
              <a:t>our</a:t>
            </a:r>
            <a:r>
              <a:rPr lang="de-DE" sz="2000" b="1" dirty="0">
                <a:solidFill>
                  <a:schemeClr val="tx2"/>
                </a:solidFill>
                <a:latin typeface="UB Scala Sans" panose="02000503050000020003" pitchFamily="2" charset="0"/>
              </a:rPr>
              <a:t> </a:t>
            </a:r>
            <a:r>
              <a:rPr lang="de-DE" sz="2000" b="1" dirty="0" err="1">
                <a:solidFill>
                  <a:schemeClr val="tx2"/>
                </a:solidFill>
                <a:latin typeface="UB Scala Sans" panose="02000503050000020003" pitchFamily="2" charset="0"/>
              </a:rPr>
              <a:t>introductory</a:t>
            </a:r>
            <a:r>
              <a:rPr lang="de-DE" sz="2000" b="1" dirty="0">
                <a:solidFill>
                  <a:schemeClr val="tx2"/>
                </a:solidFill>
                <a:latin typeface="UB Scala Sans" panose="02000503050000020003" pitchFamily="2" charset="0"/>
              </a:rPr>
              <a:t> </a:t>
            </a:r>
            <a:r>
              <a:rPr lang="de-DE" sz="2000" b="1" dirty="0" err="1">
                <a:solidFill>
                  <a:schemeClr val="tx2"/>
                </a:solidFill>
                <a:latin typeface="UB Scala Sans" panose="02000503050000020003" pitchFamily="2" charset="0"/>
              </a:rPr>
              <a:t>meeting</a:t>
            </a:r>
            <a:r>
              <a:rPr lang="de-DE" sz="2000" b="1" dirty="0">
                <a:solidFill>
                  <a:schemeClr val="tx2"/>
                </a:solidFill>
                <a:latin typeface="UB Scala Sans" panose="02000503050000020003" pitchFamily="2" charset="0"/>
              </a:rPr>
              <a:t> on April 29th, 6:15 p.m. (WE5/01.006)!</a:t>
            </a:r>
            <a:br>
              <a:rPr lang="de-DE" sz="2000" b="1" dirty="0">
                <a:solidFill>
                  <a:schemeClr val="tx2"/>
                </a:solidFill>
                <a:latin typeface="UB Scala Sans" panose="02000503050000020003" pitchFamily="2" charset="0"/>
              </a:rPr>
            </a:br>
            <a:r>
              <a:rPr lang="de-DE" sz="2000" b="1" dirty="0" err="1">
                <a:solidFill>
                  <a:schemeClr val="tx2"/>
                </a:solidFill>
                <a:latin typeface="UB Scala Sans" panose="02000503050000020003" pitchFamily="2" charset="0"/>
              </a:rPr>
              <a:t>We</a:t>
            </a:r>
            <a:r>
              <a:rPr lang="de-DE" sz="2000" b="1" dirty="0">
                <a:solidFill>
                  <a:schemeClr val="tx2"/>
                </a:solidFill>
                <a:latin typeface="UB Scala Sans" panose="02000503050000020003" pitchFamily="2" charset="0"/>
              </a:rPr>
              <a:t> </a:t>
            </a:r>
            <a:r>
              <a:rPr lang="de-DE" sz="2000" b="1" dirty="0" err="1">
                <a:solidFill>
                  <a:schemeClr val="tx2"/>
                </a:solidFill>
                <a:latin typeface="UB Scala Sans" panose="02000503050000020003" pitchFamily="2" charset="0"/>
              </a:rPr>
              <a:t>are</a:t>
            </a:r>
            <a:r>
              <a:rPr lang="de-DE" sz="2000" b="1" dirty="0">
                <a:solidFill>
                  <a:schemeClr val="tx2"/>
                </a:solidFill>
                <a:latin typeface="UB Scala Sans" panose="02000503050000020003" pitchFamily="2" charset="0"/>
              </a:rPr>
              <a:t> </a:t>
            </a:r>
            <a:r>
              <a:rPr lang="de-DE" sz="2000" b="1" dirty="0" err="1">
                <a:solidFill>
                  <a:schemeClr val="tx2"/>
                </a:solidFill>
                <a:latin typeface="UB Scala Sans" panose="02000503050000020003" pitchFamily="2" charset="0"/>
              </a:rPr>
              <a:t>always</a:t>
            </a:r>
            <a:r>
              <a:rPr lang="de-DE" sz="2000" b="1" dirty="0">
                <a:solidFill>
                  <a:schemeClr val="tx2"/>
                </a:solidFill>
                <a:latin typeface="UB Scala Sans" panose="02000503050000020003" pitchFamily="2" charset="0"/>
              </a:rPr>
              <a:t> </a:t>
            </a:r>
            <a:r>
              <a:rPr lang="de-DE" sz="2000" b="1" dirty="0" err="1">
                <a:solidFill>
                  <a:schemeClr val="tx2"/>
                </a:solidFill>
                <a:latin typeface="UB Scala Sans" panose="02000503050000020003" pitchFamily="2" charset="0"/>
              </a:rPr>
              <a:t>looking</a:t>
            </a:r>
            <a:r>
              <a:rPr lang="de-DE" sz="2000" b="1" dirty="0">
                <a:solidFill>
                  <a:schemeClr val="tx2"/>
                </a:solidFill>
                <a:latin typeface="UB Scala Sans" panose="02000503050000020003" pitchFamily="2" charset="0"/>
              </a:rPr>
              <a:t> </a:t>
            </a:r>
            <a:r>
              <a:rPr lang="de-DE" sz="2000" b="1" dirty="0" err="1">
                <a:solidFill>
                  <a:schemeClr val="tx2"/>
                </a:solidFill>
                <a:latin typeface="UB Scala Sans" panose="02000503050000020003" pitchFamily="2" charset="0"/>
              </a:rPr>
              <a:t>for</a:t>
            </a:r>
            <a:r>
              <a:rPr lang="de-DE" sz="2000" b="1" dirty="0">
                <a:solidFill>
                  <a:schemeClr val="tx2"/>
                </a:solidFill>
                <a:latin typeface="UB Scala Sans" panose="02000503050000020003" pitchFamily="2" charset="0"/>
              </a:rPr>
              <a:t> </a:t>
            </a:r>
            <a:r>
              <a:rPr lang="de-DE" sz="2000" b="1" dirty="0" err="1">
                <a:solidFill>
                  <a:schemeClr val="tx2"/>
                </a:solidFill>
                <a:latin typeface="UB Scala Sans" panose="02000503050000020003" pitchFamily="2" charset="0"/>
              </a:rPr>
              <a:t>fellow</a:t>
            </a:r>
            <a:r>
              <a:rPr lang="de-DE" sz="2000" b="1" dirty="0">
                <a:solidFill>
                  <a:schemeClr val="tx2"/>
                </a:solidFill>
                <a:latin typeface="UB Scala Sans" panose="02000503050000020003" pitchFamily="2" charset="0"/>
              </a:rPr>
              <a:t> </a:t>
            </a:r>
            <a:r>
              <a:rPr lang="de-DE" sz="2000" b="1" dirty="0" err="1">
                <a:solidFill>
                  <a:schemeClr val="tx2"/>
                </a:solidFill>
                <a:latin typeface="UB Scala Sans" panose="02000503050000020003" pitchFamily="2" charset="0"/>
              </a:rPr>
              <a:t>procrastinators</a:t>
            </a:r>
            <a:r>
              <a:rPr lang="de-DE" sz="2000" b="1" dirty="0">
                <a:solidFill>
                  <a:schemeClr val="tx2"/>
                </a:solidFill>
                <a:latin typeface="UB Scala Sans" panose="02000503050000020003" pitchFamily="2" charset="0"/>
              </a:rPr>
              <a:t>.</a:t>
            </a:r>
          </a:p>
        </p:txBody>
      </p:sp>
      <p:pic>
        <p:nvPicPr>
          <p:cNvPr id="41" name="Grafik 40" descr="Unterhaltung">
            <a:extLst>
              <a:ext uri="{FF2B5EF4-FFF2-40B4-BE49-F238E27FC236}">
                <a16:creationId xmlns:a16="http://schemas.microsoft.com/office/drawing/2014/main" id="{19F66DFA-AF95-4D96-B6A7-25BC89975CDC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8121971" y="1502675"/>
            <a:ext cx="684000" cy="684000"/>
          </a:xfrm>
          <a:prstGeom prst="rect">
            <a:avLst/>
          </a:prstGeom>
        </p:spPr>
      </p:pic>
      <p:pic>
        <p:nvPicPr>
          <p:cNvPr id="44" name="Grafik 43" descr="Fooboar, our mascot">
            <a:extLst>
              <a:ext uri="{FF2B5EF4-FFF2-40B4-BE49-F238E27FC236}">
                <a16:creationId xmlns:a16="http://schemas.microsoft.com/office/drawing/2014/main" id="{46853562-15E1-4817-A4ED-3FC30C47A35B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6955" y="2508805"/>
            <a:ext cx="2248260" cy="2472706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B41FCDAA-1B84-B137-EB7E-BD73BE2C52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494" y="4086618"/>
            <a:ext cx="383522" cy="382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Grafik 5" descr="Ein Bild, das Logo, Grafiken, Symbol, Clipart enthält.&#10;&#10;Automatisch generierte Beschreibung">
            <a:extLst>
              <a:ext uri="{FF2B5EF4-FFF2-40B4-BE49-F238E27FC236}">
                <a16:creationId xmlns:a16="http://schemas.microsoft.com/office/drawing/2014/main" id="{4518933B-FBF3-4AA2-1355-F934803A6276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581" y="4577510"/>
            <a:ext cx="356435" cy="382990"/>
          </a:xfrm>
          <a:prstGeom prst="rect">
            <a:avLst/>
          </a:prstGeom>
        </p:spPr>
      </p:pic>
      <p:sp>
        <p:nvSpPr>
          <p:cNvPr id="8" name="Foliennummernplatzhalter 4">
            <a:extLst>
              <a:ext uri="{FF2B5EF4-FFF2-40B4-BE49-F238E27FC236}">
                <a16:creationId xmlns:a16="http://schemas.microsoft.com/office/drawing/2014/main" id="{1D3D8F7B-1111-0F36-49E8-26C3D8157BCE}"/>
              </a:ext>
            </a:extLst>
          </p:cNvPr>
          <p:cNvSpPr txBox="1">
            <a:spLocks/>
          </p:cNvSpPr>
          <p:nvPr/>
        </p:nvSpPr>
        <p:spPr>
          <a:xfrm>
            <a:off x="7371232" y="6461591"/>
            <a:ext cx="1029624" cy="266473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00457D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latin typeface="UB Scala Sans" panose="02000503050000020003" pitchFamily="2" charset="0"/>
              </a:rPr>
              <a:t>14.04.2025</a:t>
            </a:r>
          </a:p>
        </p:txBody>
      </p:sp>
    </p:spTree>
    <p:extLst>
      <p:ext uri="{BB962C8B-B14F-4D97-AF65-F5344CB8AC3E}">
        <p14:creationId xmlns:p14="http://schemas.microsoft.com/office/powerpoint/2010/main" val="7053736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C3BFC2-875D-4383-97B6-1F9A7CC16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60" y="266007"/>
            <a:ext cx="7831040" cy="4987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de-DE" err="1">
                <a:latin typeface="UB Scala Sans" panose="02000503050000020003" pitchFamily="2" charset="0"/>
              </a:rPr>
              <a:t>Upcoming</a:t>
            </a:r>
            <a:r>
              <a:rPr lang="de-DE">
                <a:latin typeface="UB Scala Sans" panose="02000503050000020003" pitchFamily="2" charset="0"/>
              </a:rPr>
              <a:t> </a:t>
            </a:r>
            <a:r>
              <a:rPr lang="de-DE" err="1">
                <a:latin typeface="UB Scala Sans" panose="02000503050000020003" pitchFamily="2" charset="0"/>
              </a:rPr>
              <a:t>events</a:t>
            </a:r>
            <a:r>
              <a:rPr lang="de-DE">
                <a:latin typeface="UB Scala Sans" panose="02000503050000020003" pitchFamily="2" charset="0"/>
              </a:rPr>
              <a:t> in </a:t>
            </a:r>
            <a:r>
              <a:rPr lang="de-DE" err="1">
                <a:latin typeface="UB Scala Sans" panose="02000503050000020003" pitchFamily="2" charset="0"/>
              </a:rPr>
              <a:t>the</a:t>
            </a:r>
            <a:r>
              <a:rPr lang="de-DE">
                <a:latin typeface="UB Scala Sans" panose="02000503050000020003" pitchFamily="2" charset="0"/>
              </a:rPr>
              <a:t> </a:t>
            </a:r>
            <a:r>
              <a:rPr lang="de-DE" err="1">
                <a:latin typeface="UB Scala Sans" panose="02000503050000020003" pitchFamily="2" charset="0"/>
              </a:rPr>
              <a:t>next</a:t>
            </a:r>
            <a:r>
              <a:rPr lang="de-DE">
                <a:latin typeface="UB Scala Sans" panose="02000503050000020003" pitchFamily="2" charset="0"/>
              </a:rPr>
              <a:t> </a:t>
            </a:r>
            <a:r>
              <a:rPr lang="de-DE" err="1">
                <a:latin typeface="UB Scala Sans" panose="02000503050000020003" pitchFamily="2" charset="0"/>
              </a:rPr>
              <a:t>days</a:t>
            </a:r>
            <a:endParaRPr lang="de-DE">
              <a:latin typeface="UB Scala Sans" panose="02000503050000020003" pitchFamily="2" charset="0"/>
            </a:endParaRP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D9ED006-66CF-4C55-8DB3-9701104764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>
                <a:latin typeface="UB Scala Sans" panose="02000503050000020003" pitchFamily="2" charset="0"/>
              </a:rPr>
              <a:t>10.10.2023</a:t>
            </a:r>
            <a:endParaRPr lang="de-DE" dirty="0">
              <a:latin typeface="UB Scala Sans" panose="02000503050000020003" pitchFamily="2" charset="0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24C43FE-44A7-405F-9FDA-3D1A6FCCA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>
                <a:latin typeface="UB Scala Sans" panose="02000503050000020003" pitchFamily="2" charset="0"/>
              </a:rPr>
              <a:t>Fachschaft WIAI - Otto-Friedrich-Universität Bamberg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6A6670E-0EEE-424B-AE81-93F54BF97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36180" y="6478641"/>
            <a:ext cx="1511908" cy="257066"/>
          </a:xfrm>
        </p:spPr>
        <p:txBody>
          <a:bodyPr/>
          <a:lstStyle/>
          <a:p>
            <a:r>
              <a:rPr lang="de-DE" dirty="0">
                <a:latin typeface="UB Scala Sans" panose="02000503050000020003" pitchFamily="2" charset="0"/>
                <a:ea typeface="Calibri"/>
                <a:cs typeface="Calibri"/>
              </a:rPr>
              <a:t>6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34583758-8F5F-443B-8A3B-D57D920C68B0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5660" y="833087"/>
            <a:ext cx="7831040" cy="36470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sz="2000" dirty="0" err="1">
                <a:solidFill>
                  <a:schemeClr val="bg1"/>
                </a:solidFill>
                <a:latin typeface="UB Scala Sans" panose="02000503050000020003" pitchFamily="2" charset="0"/>
              </a:rPr>
              <a:t>from</a:t>
            </a:r>
            <a:r>
              <a:rPr lang="de-DE" sz="2000" dirty="0">
                <a:solidFill>
                  <a:schemeClr val="bg1"/>
                </a:solidFill>
                <a:latin typeface="UB Scala Sans" panose="02000503050000020003" pitchFamily="2" charset="0"/>
              </a:rPr>
              <a:t> Fachschaft WIAI and </a:t>
            </a:r>
            <a:r>
              <a:rPr lang="de-DE" sz="2000" dirty="0" err="1">
                <a:solidFill>
                  <a:schemeClr val="bg1"/>
                </a:solidFill>
                <a:latin typeface="UB Scala Sans" panose="02000503050000020003" pitchFamily="2" charset="0"/>
              </a:rPr>
              <a:t>other</a:t>
            </a:r>
            <a:r>
              <a:rPr lang="de-DE" sz="2000" dirty="0">
                <a:solidFill>
                  <a:schemeClr val="bg1"/>
                </a:solidFill>
                <a:latin typeface="UB Scala Sans" panose="02000503050000020003" pitchFamily="2" charset="0"/>
              </a:rPr>
              <a:t> </a:t>
            </a:r>
            <a:r>
              <a:rPr lang="de-DE" sz="2000" dirty="0" err="1">
                <a:solidFill>
                  <a:schemeClr val="bg1"/>
                </a:solidFill>
                <a:latin typeface="UB Scala Sans" panose="02000503050000020003" pitchFamily="2" charset="0"/>
              </a:rPr>
              <a:t>student</a:t>
            </a:r>
            <a:r>
              <a:rPr lang="de-DE" sz="2000" dirty="0">
                <a:solidFill>
                  <a:schemeClr val="bg1"/>
                </a:solidFill>
                <a:latin typeface="UB Scala Sans" panose="02000503050000020003" pitchFamily="2" charset="0"/>
              </a:rPr>
              <a:t> </a:t>
            </a:r>
            <a:r>
              <a:rPr lang="de-DE" sz="2000" dirty="0" err="1">
                <a:solidFill>
                  <a:schemeClr val="bg1"/>
                </a:solidFill>
                <a:latin typeface="UB Scala Sans" panose="02000503050000020003" pitchFamily="2" charset="0"/>
              </a:rPr>
              <a:t>groups</a:t>
            </a:r>
            <a:endParaRPr lang="de-DE" sz="2000" dirty="0">
              <a:solidFill>
                <a:schemeClr val="bg1"/>
              </a:solidFill>
              <a:latin typeface="UB Scala Sans" panose="02000503050000020003" pitchFamily="2" charset="0"/>
            </a:endParaRPr>
          </a:p>
        </p:txBody>
      </p:sp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E76E15C1-E3AF-4616-B921-A35AC2CAB351}"/>
              </a:ext>
            </a:extLst>
          </p:cNvPr>
          <p:cNvGrpSpPr/>
          <p:nvPr/>
        </p:nvGrpSpPr>
        <p:grpSpPr>
          <a:xfrm>
            <a:off x="3901963" y="6435166"/>
            <a:ext cx="1340075" cy="378520"/>
            <a:chOff x="3919785" y="6435166"/>
            <a:chExt cx="1340075" cy="378520"/>
          </a:xfrm>
        </p:grpSpPr>
        <p:grpSp>
          <p:nvGrpSpPr>
            <p:cNvPr id="29" name="Gruppieren 28">
              <a:extLst>
                <a:ext uri="{FF2B5EF4-FFF2-40B4-BE49-F238E27FC236}">
                  <a16:creationId xmlns:a16="http://schemas.microsoft.com/office/drawing/2014/main" id="{C08CB8A7-873C-4EF0-9335-1FA556F32BAC}"/>
                </a:ext>
              </a:extLst>
            </p:cNvPr>
            <p:cNvGrpSpPr/>
            <p:nvPr/>
          </p:nvGrpSpPr>
          <p:grpSpPr>
            <a:xfrm>
              <a:off x="3919785" y="6435166"/>
              <a:ext cx="378520" cy="378520"/>
              <a:chOff x="3910951" y="6435166"/>
              <a:chExt cx="378520" cy="378520"/>
            </a:xfrm>
          </p:grpSpPr>
          <p:sp>
            <p:nvSpPr>
              <p:cNvPr id="36" name="Ellipse 35">
                <a:extLst>
                  <a:ext uri="{FF2B5EF4-FFF2-40B4-BE49-F238E27FC236}">
                    <a16:creationId xmlns:a16="http://schemas.microsoft.com/office/drawing/2014/main" id="{77258A28-7D92-4D82-9418-91F54528662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910951" y="6435166"/>
                <a:ext cx="378520" cy="37852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latin typeface="UB Scala Sans" panose="02000503050000020003" pitchFamily="2" charset="0"/>
                </a:endParaRPr>
              </a:p>
            </p:txBody>
          </p:sp>
          <p:pic>
            <p:nvPicPr>
              <p:cNvPr id="37" name="Grafik 36" descr="Lehrer">
                <a:extLst>
                  <a:ext uri="{FF2B5EF4-FFF2-40B4-BE49-F238E27FC236}">
                    <a16:creationId xmlns:a16="http://schemas.microsoft.com/office/drawing/2014/main" id="{3AB5EB5E-2632-4327-8600-A5D98F8334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3950795" y="6475010"/>
                <a:ext cx="298832" cy="298832"/>
              </a:xfrm>
              <a:prstGeom prst="rect">
                <a:avLst/>
              </a:prstGeom>
            </p:spPr>
          </p:pic>
        </p:grpSp>
        <p:grpSp>
          <p:nvGrpSpPr>
            <p:cNvPr id="30" name="Gruppieren 29">
              <a:extLst>
                <a:ext uri="{FF2B5EF4-FFF2-40B4-BE49-F238E27FC236}">
                  <a16:creationId xmlns:a16="http://schemas.microsoft.com/office/drawing/2014/main" id="{C72D30CC-073F-4FE2-8134-B617203AA05D}"/>
                </a:ext>
              </a:extLst>
            </p:cNvPr>
            <p:cNvGrpSpPr/>
            <p:nvPr/>
          </p:nvGrpSpPr>
          <p:grpSpPr>
            <a:xfrm>
              <a:off x="4400562" y="6435166"/>
              <a:ext cx="378520" cy="378520"/>
              <a:chOff x="4382895" y="6435166"/>
              <a:chExt cx="378520" cy="378520"/>
            </a:xfrm>
          </p:grpSpPr>
          <p:sp>
            <p:nvSpPr>
              <p:cNvPr id="34" name="Ellipse 33">
                <a:extLst>
                  <a:ext uri="{FF2B5EF4-FFF2-40B4-BE49-F238E27FC236}">
                    <a16:creationId xmlns:a16="http://schemas.microsoft.com/office/drawing/2014/main" id="{9D253A99-EE05-44FD-8107-2C1938A0927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382895" y="6435166"/>
                <a:ext cx="378520" cy="37852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latin typeface="UB Scala Sans" panose="02000503050000020003" pitchFamily="2" charset="0"/>
                </a:endParaRPr>
              </a:p>
            </p:txBody>
          </p:sp>
          <p:pic>
            <p:nvPicPr>
              <p:cNvPr id="35" name="Grafik 34" descr="Prüfliste">
                <a:extLst>
                  <a:ext uri="{FF2B5EF4-FFF2-40B4-BE49-F238E27FC236}">
                    <a16:creationId xmlns:a16="http://schemas.microsoft.com/office/drawing/2014/main" id="{6B08D0B0-18F9-467F-8AD4-0C2372B619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4422739" y="6475010"/>
                <a:ext cx="298832" cy="298832"/>
              </a:xfrm>
              <a:prstGeom prst="rect">
                <a:avLst/>
              </a:prstGeom>
            </p:spPr>
          </p:pic>
        </p:grpSp>
        <p:grpSp>
          <p:nvGrpSpPr>
            <p:cNvPr id="31" name="Gruppieren 30">
              <a:extLst>
                <a:ext uri="{FF2B5EF4-FFF2-40B4-BE49-F238E27FC236}">
                  <a16:creationId xmlns:a16="http://schemas.microsoft.com/office/drawing/2014/main" id="{EB14A848-21A3-4589-850A-100B81B437F7}"/>
                </a:ext>
              </a:extLst>
            </p:cNvPr>
            <p:cNvGrpSpPr/>
            <p:nvPr/>
          </p:nvGrpSpPr>
          <p:grpSpPr>
            <a:xfrm>
              <a:off x="4881340" y="6435166"/>
              <a:ext cx="378520" cy="378520"/>
              <a:chOff x="5326782" y="6435166"/>
              <a:chExt cx="378520" cy="378520"/>
            </a:xfrm>
          </p:grpSpPr>
          <p:sp>
            <p:nvSpPr>
              <p:cNvPr id="32" name="Ellipse 31">
                <a:extLst>
                  <a:ext uri="{FF2B5EF4-FFF2-40B4-BE49-F238E27FC236}">
                    <a16:creationId xmlns:a16="http://schemas.microsoft.com/office/drawing/2014/main" id="{82E388D4-49F7-43B0-B245-22A9E70B8F0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326782" y="6435166"/>
                <a:ext cx="378520" cy="378520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latin typeface="UB Scala Sans" panose="02000503050000020003" pitchFamily="2" charset="0"/>
                </a:endParaRPr>
              </a:p>
            </p:txBody>
          </p:sp>
          <p:pic>
            <p:nvPicPr>
              <p:cNvPr id="33" name="Grafik 32" descr="Rakete">
                <a:extLst>
                  <a:ext uri="{FF2B5EF4-FFF2-40B4-BE49-F238E27FC236}">
                    <a16:creationId xmlns:a16="http://schemas.microsoft.com/office/drawing/2014/main" id="{F5B24F56-AA61-4745-AC99-D29C816885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5355229" y="6486407"/>
                <a:ext cx="298832" cy="298832"/>
              </a:xfrm>
              <a:prstGeom prst="rect">
                <a:avLst/>
              </a:prstGeom>
            </p:spPr>
          </p:pic>
        </p:grpSp>
      </p:grpSp>
      <p:sp>
        <p:nvSpPr>
          <p:cNvPr id="7" name="Foliennummernplatzhalter 4">
            <a:extLst>
              <a:ext uri="{FF2B5EF4-FFF2-40B4-BE49-F238E27FC236}">
                <a16:creationId xmlns:a16="http://schemas.microsoft.com/office/drawing/2014/main" id="{DCF93B96-13D8-3F58-3396-92ED502E0F33}"/>
              </a:ext>
            </a:extLst>
          </p:cNvPr>
          <p:cNvSpPr txBox="1">
            <a:spLocks/>
          </p:cNvSpPr>
          <p:nvPr/>
        </p:nvSpPr>
        <p:spPr>
          <a:xfrm>
            <a:off x="7371232" y="6471116"/>
            <a:ext cx="1029624" cy="266473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00457D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>
                <a:latin typeface="UB Scala Sans" panose="02000503050000020003" pitchFamily="2" charset="0"/>
              </a:rPr>
              <a:t>14.04.2025</a:t>
            </a:r>
            <a:endParaRPr lang="de-DE" dirty="0">
              <a:latin typeface="UB Scala Sans" panose="02000503050000020003" pitchFamily="2" charset="0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AE17FD08-FF69-B16E-9261-06F0B3559C8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 l="837" t="20668" r="622" b="2288"/>
          <a:stretch/>
        </p:blipFill>
        <p:spPr>
          <a:xfrm>
            <a:off x="0" y="1679894"/>
            <a:ext cx="9144000" cy="4290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8023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2371B6-ED1A-DABA-55F8-7CC611E9EF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BDBAE8-0216-FEDD-ACAA-67A3CB7D1C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60" y="266007"/>
            <a:ext cx="7831040" cy="4987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de-DE" err="1">
                <a:latin typeface="UB Scala Sans" panose="02000503050000020003" pitchFamily="2" charset="0"/>
              </a:rPr>
              <a:t>Upcoming</a:t>
            </a:r>
            <a:r>
              <a:rPr lang="de-DE">
                <a:latin typeface="UB Scala Sans" panose="02000503050000020003" pitchFamily="2" charset="0"/>
              </a:rPr>
              <a:t> </a:t>
            </a:r>
            <a:r>
              <a:rPr lang="de-DE" err="1">
                <a:latin typeface="UB Scala Sans" panose="02000503050000020003" pitchFamily="2" charset="0"/>
              </a:rPr>
              <a:t>events</a:t>
            </a:r>
            <a:r>
              <a:rPr lang="de-DE">
                <a:latin typeface="UB Scala Sans" panose="02000503050000020003" pitchFamily="2" charset="0"/>
              </a:rPr>
              <a:t> in </a:t>
            </a:r>
            <a:r>
              <a:rPr lang="de-DE" err="1">
                <a:latin typeface="UB Scala Sans" panose="02000503050000020003" pitchFamily="2" charset="0"/>
              </a:rPr>
              <a:t>the</a:t>
            </a:r>
            <a:r>
              <a:rPr lang="de-DE">
                <a:latin typeface="UB Scala Sans" panose="02000503050000020003" pitchFamily="2" charset="0"/>
              </a:rPr>
              <a:t> </a:t>
            </a:r>
            <a:r>
              <a:rPr lang="de-DE" err="1">
                <a:latin typeface="UB Scala Sans" panose="02000503050000020003" pitchFamily="2" charset="0"/>
              </a:rPr>
              <a:t>next</a:t>
            </a:r>
            <a:r>
              <a:rPr lang="de-DE">
                <a:latin typeface="UB Scala Sans" panose="02000503050000020003" pitchFamily="2" charset="0"/>
              </a:rPr>
              <a:t> </a:t>
            </a:r>
            <a:r>
              <a:rPr lang="de-DE" err="1">
                <a:latin typeface="UB Scala Sans" panose="02000503050000020003" pitchFamily="2" charset="0"/>
              </a:rPr>
              <a:t>days</a:t>
            </a:r>
            <a:endParaRPr lang="de-DE">
              <a:latin typeface="UB Scala Sans" panose="02000503050000020003" pitchFamily="2" charset="0"/>
            </a:endParaRP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D05EB8B-D276-EA01-2B7F-A24B29A52E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>
                <a:latin typeface="UB Scala Sans" panose="02000503050000020003" pitchFamily="2" charset="0"/>
              </a:rPr>
              <a:t>10.10.2023</a:t>
            </a:r>
            <a:endParaRPr lang="de-DE" dirty="0">
              <a:latin typeface="UB Scala Sans" panose="02000503050000020003" pitchFamily="2" charset="0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BDE275E-F4A3-B154-6009-29015FDA2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>
                <a:latin typeface="UB Scala Sans" panose="02000503050000020003" pitchFamily="2" charset="0"/>
              </a:rPr>
              <a:t>Fachschaft WIAI - Otto-Friedrich-Universität Bamberg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EAC00E6-20A5-FB42-3EC0-917838C22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36180" y="6478641"/>
            <a:ext cx="1511908" cy="257066"/>
          </a:xfrm>
        </p:spPr>
        <p:txBody>
          <a:bodyPr/>
          <a:lstStyle/>
          <a:p>
            <a:r>
              <a:rPr lang="de-DE" dirty="0">
                <a:latin typeface="UB Scala Sans" panose="02000503050000020003" pitchFamily="2" charset="0"/>
                <a:ea typeface="Calibri"/>
                <a:cs typeface="Calibri"/>
              </a:rPr>
              <a:t>7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41F7518D-077B-8BFA-D534-19960609885B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5660" y="833087"/>
            <a:ext cx="7831040" cy="36470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sz="2000" dirty="0" err="1">
                <a:solidFill>
                  <a:schemeClr val="bg1"/>
                </a:solidFill>
                <a:latin typeface="UB Scala Sans" panose="02000503050000020003" pitchFamily="2" charset="0"/>
              </a:rPr>
              <a:t>from</a:t>
            </a:r>
            <a:r>
              <a:rPr lang="de-DE" sz="2000" dirty="0">
                <a:solidFill>
                  <a:schemeClr val="bg1"/>
                </a:solidFill>
                <a:latin typeface="UB Scala Sans" panose="02000503050000020003" pitchFamily="2" charset="0"/>
              </a:rPr>
              <a:t> Fachschaft WIAI and </a:t>
            </a:r>
            <a:r>
              <a:rPr lang="de-DE" sz="2000" dirty="0" err="1">
                <a:solidFill>
                  <a:schemeClr val="bg1"/>
                </a:solidFill>
                <a:latin typeface="UB Scala Sans" panose="02000503050000020003" pitchFamily="2" charset="0"/>
              </a:rPr>
              <a:t>other</a:t>
            </a:r>
            <a:r>
              <a:rPr lang="de-DE" sz="2000" dirty="0">
                <a:solidFill>
                  <a:schemeClr val="bg1"/>
                </a:solidFill>
                <a:latin typeface="UB Scala Sans" panose="02000503050000020003" pitchFamily="2" charset="0"/>
              </a:rPr>
              <a:t> </a:t>
            </a:r>
            <a:r>
              <a:rPr lang="de-DE" sz="2000" dirty="0" err="1">
                <a:solidFill>
                  <a:schemeClr val="bg1"/>
                </a:solidFill>
                <a:latin typeface="UB Scala Sans" panose="02000503050000020003" pitchFamily="2" charset="0"/>
              </a:rPr>
              <a:t>student</a:t>
            </a:r>
            <a:r>
              <a:rPr lang="de-DE" sz="2000" dirty="0">
                <a:solidFill>
                  <a:schemeClr val="bg1"/>
                </a:solidFill>
                <a:latin typeface="UB Scala Sans" panose="02000503050000020003" pitchFamily="2" charset="0"/>
              </a:rPr>
              <a:t> </a:t>
            </a:r>
            <a:r>
              <a:rPr lang="de-DE" sz="2000" dirty="0" err="1">
                <a:solidFill>
                  <a:schemeClr val="bg1"/>
                </a:solidFill>
                <a:latin typeface="UB Scala Sans" panose="02000503050000020003" pitchFamily="2" charset="0"/>
              </a:rPr>
              <a:t>groups</a:t>
            </a:r>
            <a:endParaRPr lang="de-DE" sz="2000" dirty="0">
              <a:solidFill>
                <a:schemeClr val="bg1"/>
              </a:solidFill>
              <a:latin typeface="UB Scala Sans" panose="02000503050000020003" pitchFamily="2" charset="0"/>
            </a:endParaRPr>
          </a:p>
        </p:txBody>
      </p:sp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4594DA3A-B564-2323-4442-F3FD83BA5079}"/>
              </a:ext>
            </a:extLst>
          </p:cNvPr>
          <p:cNvGrpSpPr/>
          <p:nvPr/>
        </p:nvGrpSpPr>
        <p:grpSpPr>
          <a:xfrm>
            <a:off x="3901963" y="6435166"/>
            <a:ext cx="1340075" cy="378520"/>
            <a:chOff x="3919785" y="6435166"/>
            <a:chExt cx="1340075" cy="378520"/>
          </a:xfrm>
        </p:grpSpPr>
        <p:grpSp>
          <p:nvGrpSpPr>
            <p:cNvPr id="29" name="Gruppieren 28">
              <a:extLst>
                <a:ext uri="{FF2B5EF4-FFF2-40B4-BE49-F238E27FC236}">
                  <a16:creationId xmlns:a16="http://schemas.microsoft.com/office/drawing/2014/main" id="{2B2B1FAD-8385-A388-8C8A-6F39F7A7383C}"/>
                </a:ext>
              </a:extLst>
            </p:cNvPr>
            <p:cNvGrpSpPr/>
            <p:nvPr/>
          </p:nvGrpSpPr>
          <p:grpSpPr>
            <a:xfrm>
              <a:off x="3919785" y="6435166"/>
              <a:ext cx="378520" cy="378520"/>
              <a:chOff x="3910951" y="6435166"/>
              <a:chExt cx="378520" cy="378520"/>
            </a:xfrm>
          </p:grpSpPr>
          <p:sp>
            <p:nvSpPr>
              <p:cNvPr id="36" name="Ellipse 35">
                <a:extLst>
                  <a:ext uri="{FF2B5EF4-FFF2-40B4-BE49-F238E27FC236}">
                    <a16:creationId xmlns:a16="http://schemas.microsoft.com/office/drawing/2014/main" id="{69F951B5-52FC-8784-0AF5-399CBE8E2B4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910951" y="6435166"/>
                <a:ext cx="378520" cy="37852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latin typeface="UB Scala Sans" panose="02000503050000020003" pitchFamily="2" charset="0"/>
                </a:endParaRPr>
              </a:p>
            </p:txBody>
          </p:sp>
          <p:pic>
            <p:nvPicPr>
              <p:cNvPr id="37" name="Grafik 36" descr="Lehrer">
                <a:extLst>
                  <a:ext uri="{FF2B5EF4-FFF2-40B4-BE49-F238E27FC236}">
                    <a16:creationId xmlns:a16="http://schemas.microsoft.com/office/drawing/2014/main" id="{9C39CF3E-3E65-CB99-916B-3CDB5860076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3950795" y="6475010"/>
                <a:ext cx="298832" cy="298832"/>
              </a:xfrm>
              <a:prstGeom prst="rect">
                <a:avLst/>
              </a:prstGeom>
            </p:spPr>
          </p:pic>
        </p:grpSp>
        <p:grpSp>
          <p:nvGrpSpPr>
            <p:cNvPr id="30" name="Gruppieren 29">
              <a:extLst>
                <a:ext uri="{FF2B5EF4-FFF2-40B4-BE49-F238E27FC236}">
                  <a16:creationId xmlns:a16="http://schemas.microsoft.com/office/drawing/2014/main" id="{B8466BAC-2C01-C72E-3E4F-7C75EA18B934}"/>
                </a:ext>
              </a:extLst>
            </p:cNvPr>
            <p:cNvGrpSpPr/>
            <p:nvPr/>
          </p:nvGrpSpPr>
          <p:grpSpPr>
            <a:xfrm>
              <a:off x="4400562" y="6435166"/>
              <a:ext cx="378520" cy="378520"/>
              <a:chOff x="4382895" y="6435166"/>
              <a:chExt cx="378520" cy="378520"/>
            </a:xfrm>
          </p:grpSpPr>
          <p:sp>
            <p:nvSpPr>
              <p:cNvPr id="34" name="Ellipse 33">
                <a:extLst>
                  <a:ext uri="{FF2B5EF4-FFF2-40B4-BE49-F238E27FC236}">
                    <a16:creationId xmlns:a16="http://schemas.microsoft.com/office/drawing/2014/main" id="{CFB9D986-4FE6-E1F0-C7E4-D5BC6B568F2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382895" y="6435166"/>
                <a:ext cx="378520" cy="37852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latin typeface="UB Scala Sans" panose="02000503050000020003" pitchFamily="2" charset="0"/>
                </a:endParaRPr>
              </a:p>
            </p:txBody>
          </p:sp>
          <p:pic>
            <p:nvPicPr>
              <p:cNvPr id="35" name="Grafik 34" descr="Prüfliste">
                <a:extLst>
                  <a:ext uri="{FF2B5EF4-FFF2-40B4-BE49-F238E27FC236}">
                    <a16:creationId xmlns:a16="http://schemas.microsoft.com/office/drawing/2014/main" id="{D5601C26-C433-5068-39B2-61E3A193AE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4422739" y="6475010"/>
                <a:ext cx="298832" cy="298832"/>
              </a:xfrm>
              <a:prstGeom prst="rect">
                <a:avLst/>
              </a:prstGeom>
            </p:spPr>
          </p:pic>
        </p:grpSp>
        <p:grpSp>
          <p:nvGrpSpPr>
            <p:cNvPr id="31" name="Gruppieren 30">
              <a:extLst>
                <a:ext uri="{FF2B5EF4-FFF2-40B4-BE49-F238E27FC236}">
                  <a16:creationId xmlns:a16="http://schemas.microsoft.com/office/drawing/2014/main" id="{6F1A66FB-7ED1-D35E-67A4-8B0B2F1BA7C0}"/>
                </a:ext>
              </a:extLst>
            </p:cNvPr>
            <p:cNvGrpSpPr/>
            <p:nvPr/>
          </p:nvGrpSpPr>
          <p:grpSpPr>
            <a:xfrm>
              <a:off x="4881340" y="6435166"/>
              <a:ext cx="378520" cy="378520"/>
              <a:chOff x="5326782" y="6435166"/>
              <a:chExt cx="378520" cy="378520"/>
            </a:xfrm>
          </p:grpSpPr>
          <p:sp>
            <p:nvSpPr>
              <p:cNvPr id="32" name="Ellipse 31">
                <a:extLst>
                  <a:ext uri="{FF2B5EF4-FFF2-40B4-BE49-F238E27FC236}">
                    <a16:creationId xmlns:a16="http://schemas.microsoft.com/office/drawing/2014/main" id="{9D3F588C-E865-51F2-3040-41491C5C8D2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326782" y="6435166"/>
                <a:ext cx="378520" cy="378520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latin typeface="UB Scala Sans" panose="02000503050000020003" pitchFamily="2" charset="0"/>
                </a:endParaRPr>
              </a:p>
            </p:txBody>
          </p:sp>
          <p:pic>
            <p:nvPicPr>
              <p:cNvPr id="33" name="Grafik 32" descr="Rakete">
                <a:extLst>
                  <a:ext uri="{FF2B5EF4-FFF2-40B4-BE49-F238E27FC236}">
                    <a16:creationId xmlns:a16="http://schemas.microsoft.com/office/drawing/2014/main" id="{A867E6D0-8410-E89A-8DF8-60A2E42E005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5355229" y="6486407"/>
                <a:ext cx="298832" cy="298832"/>
              </a:xfrm>
              <a:prstGeom prst="rect">
                <a:avLst/>
              </a:prstGeom>
            </p:spPr>
          </p:pic>
        </p:grpSp>
      </p:grpSp>
      <p:sp>
        <p:nvSpPr>
          <p:cNvPr id="7" name="Foliennummernplatzhalter 4">
            <a:extLst>
              <a:ext uri="{FF2B5EF4-FFF2-40B4-BE49-F238E27FC236}">
                <a16:creationId xmlns:a16="http://schemas.microsoft.com/office/drawing/2014/main" id="{B34D30D7-D439-BDAB-4F0C-0836EE40D1C7}"/>
              </a:ext>
            </a:extLst>
          </p:cNvPr>
          <p:cNvSpPr txBox="1">
            <a:spLocks/>
          </p:cNvSpPr>
          <p:nvPr/>
        </p:nvSpPr>
        <p:spPr>
          <a:xfrm>
            <a:off x="7371232" y="6471116"/>
            <a:ext cx="1029624" cy="266473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00457D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latin typeface="UB Scala Sans" panose="02000503050000020003" pitchFamily="2" charset="0"/>
              </a:rPr>
              <a:t>14.04.2025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ED493BC8-6D25-450E-2DDB-DA0475A5173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 l="608" t="20494" r="1049" b="2289"/>
          <a:stretch/>
        </p:blipFill>
        <p:spPr>
          <a:xfrm>
            <a:off x="75786" y="1764603"/>
            <a:ext cx="8992428" cy="4237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9755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C3BFC2-875D-4383-97B6-1F9A7CC16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60" y="266007"/>
            <a:ext cx="7831040" cy="4987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de-DE" dirty="0" err="1">
                <a:latin typeface="UB Scala Sans" panose="02000503050000020003" pitchFamily="2" charset="0"/>
              </a:rPr>
              <a:t>Upcoming</a:t>
            </a:r>
            <a:r>
              <a:rPr lang="de-DE" dirty="0">
                <a:latin typeface="UB Scala Sans" panose="02000503050000020003" pitchFamily="2" charset="0"/>
              </a:rPr>
              <a:t> </a:t>
            </a:r>
            <a:r>
              <a:rPr lang="de-DE" dirty="0" err="1">
                <a:latin typeface="UB Scala Sans" panose="02000503050000020003" pitchFamily="2" charset="0"/>
              </a:rPr>
              <a:t>events</a:t>
            </a:r>
            <a:r>
              <a:rPr lang="de-DE" dirty="0">
                <a:latin typeface="UB Scala Sans" panose="02000503050000020003" pitchFamily="2" charset="0"/>
              </a:rPr>
              <a:t> in </a:t>
            </a:r>
            <a:r>
              <a:rPr lang="de-DE" dirty="0" err="1">
                <a:latin typeface="UB Scala Sans" panose="02000503050000020003" pitchFamily="2" charset="0"/>
              </a:rPr>
              <a:t>the</a:t>
            </a:r>
            <a:r>
              <a:rPr lang="de-DE" dirty="0">
                <a:latin typeface="UB Scala Sans" panose="02000503050000020003" pitchFamily="2" charset="0"/>
              </a:rPr>
              <a:t> </a:t>
            </a:r>
            <a:r>
              <a:rPr lang="de-DE" dirty="0" err="1">
                <a:latin typeface="UB Scala Sans" panose="02000503050000020003" pitchFamily="2" charset="0"/>
              </a:rPr>
              <a:t>near</a:t>
            </a:r>
            <a:r>
              <a:rPr lang="de-DE" dirty="0">
                <a:latin typeface="UB Scala Sans" panose="02000503050000020003" pitchFamily="2" charset="0"/>
              </a:rPr>
              <a:t> </a:t>
            </a:r>
            <a:r>
              <a:rPr lang="de-DE" dirty="0" err="1">
                <a:latin typeface="UB Scala Sans" panose="02000503050000020003" pitchFamily="2" charset="0"/>
              </a:rPr>
              <a:t>future</a:t>
            </a:r>
            <a:endParaRPr lang="de-DE" dirty="0">
              <a:latin typeface="UB Scala Sans" panose="02000503050000020003" pitchFamily="2" charset="0"/>
            </a:endParaRP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D9ED006-66CF-4C55-8DB3-9701104764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>
                <a:latin typeface="UB Scala Sans" panose="02000503050000020003" pitchFamily="2" charset="0"/>
              </a:rPr>
              <a:t>10.10.2023</a:t>
            </a:r>
            <a:endParaRPr lang="de-DE" dirty="0">
              <a:latin typeface="UB Scala Sans" panose="02000503050000020003" pitchFamily="2" charset="0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24C43FE-44A7-405F-9FDA-3D1A6FCCA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>
                <a:latin typeface="UB Scala Sans" panose="02000503050000020003" pitchFamily="2" charset="0"/>
              </a:rPr>
              <a:t>Fachschaft WIAI - Otto-Friedrich-Universität Bamberg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6A6670E-0EEE-424B-AE81-93F54BF97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36180" y="6478641"/>
            <a:ext cx="1511908" cy="257066"/>
          </a:xfrm>
        </p:spPr>
        <p:txBody>
          <a:bodyPr/>
          <a:lstStyle/>
          <a:p>
            <a:r>
              <a:rPr lang="de-DE" dirty="0">
                <a:latin typeface="UB Scala Sans" panose="02000503050000020003" pitchFamily="2" charset="0"/>
                <a:ea typeface="Calibri"/>
                <a:cs typeface="Calibri"/>
              </a:rPr>
              <a:t>8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34583758-8F5F-443B-8A3B-D57D920C68B0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5660" y="833087"/>
            <a:ext cx="7831040" cy="36470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sz="2000" dirty="0" err="1">
                <a:solidFill>
                  <a:schemeClr val="bg1"/>
                </a:solidFill>
                <a:latin typeface="UB Scala Sans" panose="02000503050000020003" pitchFamily="2" charset="0"/>
              </a:rPr>
              <a:t>from</a:t>
            </a:r>
            <a:r>
              <a:rPr lang="de-DE" sz="2000" dirty="0">
                <a:solidFill>
                  <a:schemeClr val="bg1"/>
                </a:solidFill>
                <a:latin typeface="UB Scala Sans" panose="02000503050000020003" pitchFamily="2" charset="0"/>
              </a:rPr>
              <a:t> Fachschaft WIAI and </a:t>
            </a:r>
            <a:r>
              <a:rPr lang="de-DE" sz="2000" dirty="0" err="1">
                <a:solidFill>
                  <a:schemeClr val="bg1"/>
                </a:solidFill>
                <a:latin typeface="UB Scala Sans" panose="02000503050000020003" pitchFamily="2" charset="0"/>
              </a:rPr>
              <a:t>other</a:t>
            </a:r>
            <a:r>
              <a:rPr lang="de-DE" sz="2000" dirty="0">
                <a:solidFill>
                  <a:schemeClr val="bg1"/>
                </a:solidFill>
                <a:latin typeface="UB Scala Sans" panose="02000503050000020003" pitchFamily="2" charset="0"/>
              </a:rPr>
              <a:t> </a:t>
            </a:r>
            <a:r>
              <a:rPr lang="de-DE" sz="2000" dirty="0" err="1">
                <a:solidFill>
                  <a:schemeClr val="bg1"/>
                </a:solidFill>
                <a:latin typeface="UB Scala Sans" panose="02000503050000020003" pitchFamily="2" charset="0"/>
              </a:rPr>
              <a:t>student</a:t>
            </a:r>
            <a:r>
              <a:rPr lang="de-DE" sz="2000" dirty="0">
                <a:solidFill>
                  <a:schemeClr val="bg1"/>
                </a:solidFill>
                <a:latin typeface="UB Scala Sans" panose="02000503050000020003" pitchFamily="2" charset="0"/>
              </a:rPr>
              <a:t> </a:t>
            </a:r>
            <a:r>
              <a:rPr lang="de-DE" sz="2000" dirty="0" err="1">
                <a:solidFill>
                  <a:schemeClr val="bg1"/>
                </a:solidFill>
                <a:latin typeface="UB Scala Sans" panose="02000503050000020003" pitchFamily="2" charset="0"/>
              </a:rPr>
              <a:t>groups</a:t>
            </a:r>
            <a:endParaRPr lang="de-DE" sz="2000" dirty="0">
              <a:solidFill>
                <a:schemeClr val="bg1"/>
              </a:solidFill>
              <a:latin typeface="UB Scala Sans" panose="02000503050000020003" pitchFamily="2" charset="0"/>
            </a:endParaRPr>
          </a:p>
        </p:txBody>
      </p:sp>
      <p:sp>
        <p:nvSpPr>
          <p:cNvPr id="45" name="Rechteck 44">
            <a:extLst>
              <a:ext uri="{FF2B5EF4-FFF2-40B4-BE49-F238E27FC236}">
                <a16:creationId xmlns:a16="http://schemas.microsoft.com/office/drawing/2014/main" id="{ACCD88B8-4B26-4B5D-8644-D80142D00B8C}"/>
              </a:ext>
            </a:extLst>
          </p:cNvPr>
          <p:cNvSpPr/>
          <p:nvPr/>
        </p:nvSpPr>
        <p:spPr>
          <a:xfrm>
            <a:off x="949628" y="2729907"/>
            <a:ext cx="393700" cy="424892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>
                <a:latin typeface="UB Scala Sans" panose="02000503050000020003" pitchFamily="2" charset="0"/>
              </a:rPr>
              <a:t> ‒  </a:t>
            </a:r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9CAEF923-825B-4AD3-9CCF-59BA89E760B1}"/>
              </a:ext>
            </a:extLst>
          </p:cNvPr>
          <p:cNvGrpSpPr/>
          <p:nvPr/>
        </p:nvGrpSpPr>
        <p:grpSpPr>
          <a:xfrm>
            <a:off x="611189" y="2602972"/>
            <a:ext cx="7831040" cy="2560044"/>
            <a:chOff x="611190" y="2075149"/>
            <a:chExt cx="3960812" cy="4174372"/>
          </a:xfrm>
        </p:grpSpPr>
        <p:sp>
          <p:nvSpPr>
            <p:cNvPr id="50" name="Rechteck 49">
              <a:extLst>
                <a:ext uri="{FF2B5EF4-FFF2-40B4-BE49-F238E27FC236}">
                  <a16:creationId xmlns:a16="http://schemas.microsoft.com/office/drawing/2014/main" id="{BA693F4A-B53F-42D2-88C6-455BE2D5B56F}"/>
                </a:ext>
              </a:extLst>
            </p:cNvPr>
            <p:cNvSpPr/>
            <p:nvPr/>
          </p:nvSpPr>
          <p:spPr>
            <a:xfrm>
              <a:off x="611190" y="2217271"/>
              <a:ext cx="3960812" cy="4032250"/>
            </a:xfrm>
            <a:prstGeom prst="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91440" tIns="45720" rIns="91440" bIns="45720" rtlCol="0" anchor="ctr"/>
            <a:lstStyle/>
            <a:p>
              <a:pPr marL="285750" indent="-285750">
                <a:lnSpc>
                  <a:spcPct val="150000"/>
                </a:lnSpc>
                <a:buClr>
                  <a:schemeClr val="tx2"/>
                </a:buClr>
                <a:buFont typeface="Wingdings" panose="05000000000000000000" pitchFamily="2" charset="2"/>
                <a:buChar char="§"/>
              </a:pPr>
              <a:r>
                <a:rPr lang="de-DE" dirty="0" err="1">
                  <a:latin typeface="UB Scala Sans" panose="02000503050000020003" pitchFamily="2" charset="0"/>
                </a:rPr>
                <a:t>Partycipate</a:t>
              </a:r>
              <a:r>
                <a:rPr lang="de-DE" dirty="0">
                  <a:latin typeface="UB Scala Sans" panose="02000503050000020003" pitchFamily="2" charset="0"/>
                </a:rPr>
                <a:t> (Party after „Kneipentour“), 16.04. @ Live-Club</a:t>
              </a:r>
            </a:p>
            <a:p>
              <a:pPr marL="285750" indent="-285750">
                <a:lnSpc>
                  <a:spcPct val="150000"/>
                </a:lnSpc>
                <a:buClr>
                  <a:schemeClr val="tx2"/>
                </a:buClr>
                <a:buFont typeface="Wingdings" panose="05000000000000000000" pitchFamily="2" charset="2"/>
                <a:buChar char="§"/>
              </a:pPr>
              <a:r>
                <a:rPr lang="de-DE" dirty="0">
                  <a:latin typeface="UB Scala Sans" panose="02000503050000020003" pitchFamily="2" charset="0"/>
                </a:rPr>
                <a:t>Student Council </a:t>
              </a:r>
              <a:r>
                <a:rPr lang="de-DE" dirty="0" err="1">
                  <a:latin typeface="UB Scala Sans" panose="02000503050000020003" pitchFamily="2" charset="0"/>
                </a:rPr>
                <a:t>Introductory</a:t>
              </a:r>
              <a:r>
                <a:rPr lang="de-DE" dirty="0">
                  <a:latin typeface="UB Scala Sans" panose="02000503050000020003" pitchFamily="2" charset="0"/>
                </a:rPr>
                <a:t> Meeting, 29.04., 6:15 p.m. @ WE5/01.006</a:t>
              </a:r>
            </a:p>
            <a:p>
              <a:pPr marL="285750" indent="-285750">
                <a:lnSpc>
                  <a:spcPct val="150000"/>
                </a:lnSpc>
                <a:buClr>
                  <a:schemeClr val="tx2"/>
                </a:buClr>
                <a:buFont typeface="Wingdings" panose="05000000000000000000" pitchFamily="2" charset="2"/>
                <a:buChar char="§"/>
              </a:pPr>
              <a:r>
                <a:rPr lang="de-DE" dirty="0">
                  <a:latin typeface="UB Scala Sans" panose="02000503050000020003" pitchFamily="2" charset="0"/>
                </a:rPr>
                <a:t>Bowling Night, 07.05. @ Bowlinghaus Bamberg</a:t>
              </a:r>
              <a:endParaRPr lang="de-DE" dirty="0">
                <a:latin typeface="UB Scala Sans" panose="02000503050000020003" pitchFamily="2" charset="0"/>
                <a:ea typeface="Calibri"/>
                <a:cs typeface="Calibri"/>
              </a:endParaRPr>
            </a:p>
            <a:p>
              <a:pPr marL="285750" indent="-285750">
                <a:lnSpc>
                  <a:spcPct val="150000"/>
                </a:lnSpc>
                <a:buClr>
                  <a:schemeClr val="tx2"/>
                </a:buClr>
                <a:buFont typeface="Wingdings" panose="05000000000000000000" pitchFamily="2" charset="2"/>
                <a:buChar char="§"/>
              </a:pPr>
              <a:r>
                <a:rPr lang="de-DE" dirty="0">
                  <a:latin typeface="UB Scala Sans" panose="02000503050000020003" pitchFamily="2" charset="0"/>
                </a:rPr>
                <a:t>WIAI Career Day, 24.05.</a:t>
              </a:r>
              <a:endParaRPr lang="de-DE" dirty="0">
                <a:latin typeface="UB Scala Sans" panose="02000503050000020003" pitchFamily="2" charset="0"/>
                <a:ea typeface="Calibri"/>
                <a:cs typeface="Calibri"/>
              </a:endParaRPr>
            </a:p>
            <a:p>
              <a:pPr marL="285750" indent="-285750">
                <a:lnSpc>
                  <a:spcPct val="150000"/>
                </a:lnSpc>
                <a:buClr>
                  <a:schemeClr val="tx2"/>
                </a:buClr>
                <a:buFont typeface="Wingdings" panose="05000000000000000000" pitchFamily="2" charset="2"/>
                <a:buChar char="§"/>
              </a:pPr>
              <a:r>
                <a:rPr lang="de-DE" dirty="0">
                  <a:latin typeface="UB Scala Sans" panose="02000503050000020003" pitchFamily="2" charset="0"/>
                </a:rPr>
                <a:t>Regulars‘ </a:t>
              </a:r>
              <a:r>
                <a:rPr lang="de-DE" dirty="0" err="1">
                  <a:latin typeface="UB Scala Sans" panose="02000503050000020003" pitchFamily="2" charset="0"/>
                </a:rPr>
                <a:t>table</a:t>
              </a:r>
              <a:r>
                <a:rPr lang="de-DE" dirty="0">
                  <a:latin typeface="UB Scala Sans" panose="02000503050000020003" pitchFamily="2" charset="0"/>
                </a:rPr>
                <a:t> (</a:t>
              </a:r>
              <a:r>
                <a:rPr lang="de-DE" dirty="0" err="1">
                  <a:latin typeface="UB Scala Sans" panose="02000503050000020003" pitchFamily="2" charset="0"/>
                </a:rPr>
                <a:t>by</a:t>
              </a:r>
              <a:r>
                <a:rPr lang="de-DE" dirty="0">
                  <a:latin typeface="UB Scala Sans" panose="02000503050000020003" pitchFamily="2" charset="0"/>
                </a:rPr>
                <a:t> feki.de), </a:t>
              </a:r>
              <a:r>
                <a:rPr lang="de-DE" dirty="0" err="1">
                  <a:latin typeface="UB Scala Sans" panose="02000503050000020003" pitchFamily="2" charset="0"/>
                </a:rPr>
                <a:t>beginning</a:t>
              </a:r>
              <a:r>
                <a:rPr lang="de-DE" dirty="0">
                  <a:latin typeface="UB Scala Sans" panose="02000503050000020003" pitchFamily="2" charset="0"/>
                </a:rPr>
                <a:t> </a:t>
              </a:r>
              <a:r>
                <a:rPr lang="de-DE" dirty="0" err="1">
                  <a:latin typeface="UB Scala Sans" panose="02000503050000020003" pitchFamily="2" charset="0"/>
                </a:rPr>
                <a:t>of</a:t>
              </a:r>
              <a:r>
                <a:rPr lang="de-DE" dirty="0">
                  <a:latin typeface="UB Scala Sans" panose="02000503050000020003" pitchFamily="2" charset="0"/>
                </a:rPr>
                <a:t> </a:t>
              </a:r>
              <a:r>
                <a:rPr lang="de-DE" dirty="0" err="1">
                  <a:latin typeface="UB Scala Sans" panose="02000503050000020003" pitchFamily="2" charset="0"/>
                </a:rPr>
                <a:t>the</a:t>
              </a:r>
              <a:r>
                <a:rPr lang="de-DE" dirty="0">
                  <a:latin typeface="UB Scala Sans" panose="02000503050000020003" pitchFamily="2" charset="0"/>
                </a:rPr>
                <a:t> </a:t>
              </a:r>
              <a:r>
                <a:rPr lang="de-DE" dirty="0" err="1">
                  <a:latin typeface="UB Scala Sans" panose="02000503050000020003" pitchFamily="2" charset="0"/>
                </a:rPr>
                <a:t>semester</a:t>
              </a:r>
              <a:r>
                <a:rPr lang="de-DE" dirty="0">
                  <a:latin typeface="UB Scala Sans" panose="02000503050000020003" pitchFamily="2" charset="0"/>
                </a:rPr>
                <a:t> @ </a:t>
              </a:r>
              <a:r>
                <a:rPr lang="de-DE" dirty="0" err="1">
                  <a:latin typeface="UB Scala Sans" panose="02000503050000020003" pitchFamily="2" charset="0"/>
                </a:rPr>
                <a:t>various</a:t>
              </a:r>
              <a:r>
                <a:rPr lang="de-DE" dirty="0">
                  <a:latin typeface="UB Scala Sans" panose="02000503050000020003" pitchFamily="2" charset="0"/>
                </a:rPr>
                <a:t> </a:t>
              </a:r>
              <a:r>
                <a:rPr lang="de-DE" dirty="0" err="1">
                  <a:latin typeface="UB Scala Sans" panose="02000503050000020003" pitchFamily="2" charset="0"/>
                </a:rPr>
                <a:t>bars</a:t>
              </a:r>
              <a:endParaRPr lang="de-DE" dirty="0">
                <a:latin typeface="UB Scala Sans" panose="02000503050000020003" pitchFamily="2" charset="0"/>
              </a:endParaRPr>
            </a:p>
          </p:txBody>
        </p:sp>
        <p:sp>
          <p:nvSpPr>
            <p:cNvPr id="52" name="Rechteck 51">
              <a:extLst>
                <a:ext uri="{FF2B5EF4-FFF2-40B4-BE49-F238E27FC236}">
                  <a16:creationId xmlns:a16="http://schemas.microsoft.com/office/drawing/2014/main" id="{821FC671-1D41-447D-9A21-D656D27F9ECA}"/>
                </a:ext>
              </a:extLst>
            </p:cNvPr>
            <p:cNvSpPr/>
            <p:nvPr/>
          </p:nvSpPr>
          <p:spPr>
            <a:xfrm>
              <a:off x="739278" y="2075149"/>
              <a:ext cx="1074331" cy="260062"/>
            </a:xfrm>
            <a:prstGeom prst="rect">
              <a:avLst/>
            </a:prstGeom>
            <a:ln w="28575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buClr>
                  <a:schemeClr val="tx2"/>
                </a:buClr>
              </a:pPr>
              <a:r>
                <a:rPr lang="de-DE" sz="2000" b="1" err="1">
                  <a:solidFill>
                    <a:schemeClr val="tx2"/>
                  </a:solidFill>
                  <a:latin typeface="UB Scala Sans" panose="02000503050000020003" pitchFamily="2" charset="0"/>
                </a:rPr>
                <a:t>Upcoming</a:t>
              </a:r>
              <a:r>
                <a:rPr lang="de-DE" sz="2000" b="1">
                  <a:solidFill>
                    <a:schemeClr val="tx2"/>
                  </a:solidFill>
                  <a:latin typeface="UB Scala Sans" panose="02000503050000020003" pitchFamily="2" charset="0"/>
                </a:rPr>
                <a:t> </a:t>
              </a:r>
              <a:r>
                <a:rPr lang="de-DE" sz="2000" b="1" err="1">
                  <a:solidFill>
                    <a:schemeClr val="tx2"/>
                  </a:solidFill>
                  <a:latin typeface="UB Scala Sans" panose="02000503050000020003" pitchFamily="2" charset="0"/>
                </a:rPr>
                <a:t>events</a:t>
              </a:r>
              <a:r>
                <a:rPr lang="de-DE" sz="2000" b="1">
                  <a:solidFill>
                    <a:schemeClr val="tx2"/>
                  </a:solidFill>
                  <a:latin typeface="UB Scala Sans" panose="02000503050000020003" pitchFamily="2" charset="0"/>
                </a:rPr>
                <a:t>:</a:t>
              </a:r>
            </a:p>
          </p:txBody>
        </p:sp>
      </p:grp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BAD31DFE-BEF5-44A9-8B86-B5ABC7D3644E}"/>
              </a:ext>
            </a:extLst>
          </p:cNvPr>
          <p:cNvGrpSpPr/>
          <p:nvPr/>
        </p:nvGrpSpPr>
        <p:grpSpPr>
          <a:xfrm>
            <a:off x="7992229" y="2232717"/>
            <a:ext cx="900000" cy="900000"/>
            <a:chOff x="3329673" y="4282146"/>
            <a:chExt cx="900000" cy="900000"/>
          </a:xfrm>
        </p:grpSpPr>
        <p:sp>
          <p:nvSpPr>
            <p:cNvPr id="27" name="Ellipse 26">
              <a:extLst>
                <a:ext uri="{FF2B5EF4-FFF2-40B4-BE49-F238E27FC236}">
                  <a16:creationId xmlns:a16="http://schemas.microsoft.com/office/drawing/2014/main" id="{2053814E-5330-43F1-98FE-EDCC085EEF7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29673" y="4282146"/>
              <a:ext cx="900000" cy="900000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latin typeface="UB Scala Sans" panose="02000503050000020003" pitchFamily="2" charset="0"/>
              </a:endParaRPr>
            </a:p>
          </p:txBody>
        </p:sp>
        <p:grpSp>
          <p:nvGrpSpPr>
            <p:cNvPr id="19" name="Gruppieren 18">
              <a:extLst>
                <a:ext uri="{FF2B5EF4-FFF2-40B4-BE49-F238E27FC236}">
                  <a16:creationId xmlns:a16="http://schemas.microsoft.com/office/drawing/2014/main" id="{FC2920AA-A07B-4750-BBA1-DC4D044F20B0}"/>
                </a:ext>
              </a:extLst>
            </p:cNvPr>
            <p:cNvGrpSpPr/>
            <p:nvPr/>
          </p:nvGrpSpPr>
          <p:grpSpPr>
            <a:xfrm>
              <a:off x="3329673" y="4282146"/>
              <a:ext cx="900000" cy="900000"/>
              <a:chOff x="3522739" y="2311333"/>
              <a:chExt cx="900000" cy="900000"/>
            </a:xfrm>
          </p:grpSpPr>
          <p:sp>
            <p:nvSpPr>
              <p:cNvPr id="18" name="Ellipse 17">
                <a:extLst>
                  <a:ext uri="{FF2B5EF4-FFF2-40B4-BE49-F238E27FC236}">
                    <a16:creationId xmlns:a16="http://schemas.microsoft.com/office/drawing/2014/main" id="{C4944C41-4B92-4CE5-9BF9-298C56B6C63C}"/>
                  </a:ext>
                </a:extLst>
              </p:cNvPr>
              <p:cNvSpPr/>
              <p:nvPr/>
            </p:nvSpPr>
            <p:spPr>
              <a:xfrm>
                <a:off x="3648739" y="2437333"/>
                <a:ext cx="648000" cy="648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latin typeface="UB Scala Sans" panose="02000503050000020003" pitchFamily="2" charset="0"/>
                </a:endParaRPr>
              </a:p>
            </p:txBody>
          </p:sp>
          <p:pic>
            <p:nvPicPr>
              <p:cNvPr id="17" name="Grafik 16" descr="Information">
                <a:extLst>
                  <a:ext uri="{FF2B5EF4-FFF2-40B4-BE49-F238E27FC236}">
                    <a16:creationId xmlns:a16="http://schemas.microsoft.com/office/drawing/2014/main" id="{DA1B2E03-2D06-4C47-8AD1-1529A8B59DC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3522739" y="2311333"/>
                <a:ext cx="900000" cy="900000"/>
              </a:xfrm>
              <a:prstGeom prst="rect">
                <a:avLst/>
              </a:prstGeom>
            </p:spPr>
          </p:pic>
        </p:grpSp>
      </p:grpSp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E76E15C1-E3AF-4616-B921-A35AC2CAB351}"/>
              </a:ext>
            </a:extLst>
          </p:cNvPr>
          <p:cNvGrpSpPr/>
          <p:nvPr/>
        </p:nvGrpSpPr>
        <p:grpSpPr>
          <a:xfrm>
            <a:off x="3901963" y="6435166"/>
            <a:ext cx="1340075" cy="378520"/>
            <a:chOff x="3919785" y="6435166"/>
            <a:chExt cx="1340075" cy="378520"/>
          </a:xfrm>
        </p:grpSpPr>
        <p:grpSp>
          <p:nvGrpSpPr>
            <p:cNvPr id="29" name="Gruppieren 28">
              <a:extLst>
                <a:ext uri="{FF2B5EF4-FFF2-40B4-BE49-F238E27FC236}">
                  <a16:creationId xmlns:a16="http://schemas.microsoft.com/office/drawing/2014/main" id="{C08CB8A7-873C-4EF0-9335-1FA556F32BAC}"/>
                </a:ext>
              </a:extLst>
            </p:cNvPr>
            <p:cNvGrpSpPr/>
            <p:nvPr/>
          </p:nvGrpSpPr>
          <p:grpSpPr>
            <a:xfrm>
              <a:off x="3919785" y="6435166"/>
              <a:ext cx="378520" cy="378520"/>
              <a:chOff x="3910951" y="6435166"/>
              <a:chExt cx="378520" cy="378520"/>
            </a:xfrm>
          </p:grpSpPr>
          <p:sp>
            <p:nvSpPr>
              <p:cNvPr id="36" name="Ellipse 35">
                <a:extLst>
                  <a:ext uri="{FF2B5EF4-FFF2-40B4-BE49-F238E27FC236}">
                    <a16:creationId xmlns:a16="http://schemas.microsoft.com/office/drawing/2014/main" id="{77258A28-7D92-4D82-9418-91F54528662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910951" y="6435166"/>
                <a:ext cx="378520" cy="37852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latin typeface="UB Scala Sans" panose="02000503050000020003" pitchFamily="2" charset="0"/>
                </a:endParaRPr>
              </a:p>
            </p:txBody>
          </p:sp>
          <p:pic>
            <p:nvPicPr>
              <p:cNvPr id="37" name="Grafik 36" descr="Lehrer">
                <a:extLst>
                  <a:ext uri="{FF2B5EF4-FFF2-40B4-BE49-F238E27FC236}">
                    <a16:creationId xmlns:a16="http://schemas.microsoft.com/office/drawing/2014/main" id="{3AB5EB5E-2632-4327-8600-A5D98F8334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3950795" y="6475010"/>
                <a:ext cx="298832" cy="298832"/>
              </a:xfrm>
              <a:prstGeom prst="rect">
                <a:avLst/>
              </a:prstGeom>
            </p:spPr>
          </p:pic>
        </p:grpSp>
        <p:grpSp>
          <p:nvGrpSpPr>
            <p:cNvPr id="30" name="Gruppieren 29">
              <a:extLst>
                <a:ext uri="{FF2B5EF4-FFF2-40B4-BE49-F238E27FC236}">
                  <a16:creationId xmlns:a16="http://schemas.microsoft.com/office/drawing/2014/main" id="{C72D30CC-073F-4FE2-8134-B617203AA05D}"/>
                </a:ext>
              </a:extLst>
            </p:cNvPr>
            <p:cNvGrpSpPr/>
            <p:nvPr/>
          </p:nvGrpSpPr>
          <p:grpSpPr>
            <a:xfrm>
              <a:off x="4400562" y="6435166"/>
              <a:ext cx="378520" cy="378520"/>
              <a:chOff x="4382895" y="6435166"/>
              <a:chExt cx="378520" cy="378520"/>
            </a:xfrm>
          </p:grpSpPr>
          <p:sp>
            <p:nvSpPr>
              <p:cNvPr id="34" name="Ellipse 33">
                <a:extLst>
                  <a:ext uri="{FF2B5EF4-FFF2-40B4-BE49-F238E27FC236}">
                    <a16:creationId xmlns:a16="http://schemas.microsoft.com/office/drawing/2014/main" id="{9D253A99-EE05-44FD-8107-2C1938A0927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382895" y="6435166"/>
                <a:ext cx="378520" cy="37852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latin typeface="UB Scala Sans" panose="02000503050000020003" pitchFamily="2" charset="0"/>
                </a:endParaRPr>
              </a:p>
            </p:txBody>
          </p:sp>
          <p:pic>
            <p:nvPicPr>
              <p:cNvPr id="35" name="Grafik 34" descr="Prüfliste">
                <a:extLst>
                  <a:ext uri="{FF2B5EF4-FFF2-40B4-BE49-F238E27FC236}">
                    <a16:creationId xmlns:a16="http://schemas.microsoft.com/office/drawing/2014/main" id="{6B08D0B0-18F9-467F-8AD4-0C2372B619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4422739" y="6475010"/>
                <a:ext cx="298832" cy="298832"/>
              </a:xfrm>
              <a:prstGeom prst="rect">
                <a:avLst/>
              </a:prstGeom>
            </p:spPr>
          </p:pic>
        </p:grpSp>
        <p:grpSp>
          <p:nvGrpSpPr>
            <p:cNvPr id="31" name="Gruppieren 30">
              <a:extLst>
                <a:ext uri="{FF2B5EF4-FFF2-40B4-BE49-F238E27FC236}">
                  <a16:creationId xmlns:a16="http://schemas.microsoft.com/office/drawing/2014/main" id="{EB14A848-21A3-4589-850A-100B81B437F7}"/>
                </a:ext>
              </a:extLst>
            </p:cNvPr>
            <p:cNvGrpSpPr/>
            <p:nvPr/>
          </p:nvGrpSpPr>
          <p:grpSpPr>
            <a:xfrm>
              <a:off x="4881340" y="6435166"/>
              <a:ext cx="378520" cy="378520"/>
              <a:chOff x="5326782" y="6435166"/>
              <a:chExt cx="378520" cy="378520"/>
            </a:xfrm>
          </p:grpSpPr>
          <p:sp>
            <p:nvSpPr>
              <p:cNvPr id="32" name="Ellipse 31">
                <a:extLst>
                  <a:ext uri="{FF2B5EF4-FFF2-40B4-BE49-F238E27FC236}">
                    <a16:creationId xmlns:a16="http://schemas.microsoft.com/office/drawing/2014/main" id="{82E388D4-49F7-43B0-B245-22A9E70B8F0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326782" y="6435166"/>
                <a:ext cx="378520" cy="378520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latin typeface="UB Scala Sans" panose="02000503050000020003" pitchFamily="2" charset="0"/>
                </a:endParaRPr>
              </a:p>
            </p:txBody>
          </p:sp>
          <p:pic>
            <p:nvPicPr>
              <p:cNvPr id="33" name="Grafik 32" descr="Rakete">
                <a:extLst>
                  <a:ext uri="{FF2B5EF4-FFF2-40B4-BE49-F238E27FC236}">
                    <a16:creationId xmlns:a16="http://schemas.microsoft.com/office/drawing/2014/main" id="{F5B24F56-AA61-4745-AC99-D29C816885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5355229" y="6486407"/>
                <a:ext cx="298832" cy="298832"/>
              </a:xfrm>
              <a:prstGeom prst="rect">
                <a:avLst/>
              </a:prstGeom>
            </p:spPr>
          </p:pic>
        </p:grpSp>
      </p:grpSp>
      <p:sp>
        <p:nvSpPr>
          <p:cNvPr id="9" name="Foliennummernplatzhalter 4">
            <a:extLst>
              <a:ext uri="{FF2B5EF4-FFF2-40B4-BE49-F238E27FC236}">
                <a16:creationId xmlns:a16="http://schemas.microsoft.com/office/drawing/2014/main" id="{C7D6B3A3-4EE1-3B54-6D3A-E68EB80AB823}"/>
              </a:ext>
            </a:extLst>
          </p:cNvPr>
          <p:cNvSpPr txBox="1">
            <a:spLocks/>
          </p:cNvSpPr>
          <p:nvPr/>
        </p:nvSpPr>
        <p:spPr>
          <a:xfrm>
            <a:off x="7371232" y="6471116"/>
            <a:ext cx="1029624" cy="266473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00457D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>
                <a:latin typeface="UB Scala Sans" panose="02000503050000020003" pitchFamily="2" charset="0"/>
              </a:rPr>
              <a:t>14.04.2025</a:t>
            </a:r>
            <a:endParaRPr lang="de-DE" dirty="0">
              <a:latin typeface="UB Scala Sans" panose="0200050305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255897"/>
      </p:ext>
    </p:extLst>
  </p:cSld>
  <p:clrMapOvr>
    <a:masterClrMapping/>
  </p:clrMapOvr>
</p:sld>
</file>

<file path=ppt/theme/theme1.xml><?xml version="1.0" encoding="utf-8"?>
<a:theme xmlns:a="http://schemas.openxmlformats.org/drawingml/2006/main" name="Fachschaft WIAI">
  <a:themeElements>
    <a:clrScheme name="Uni Bamberg">
      <a:dk1>
        <a:sysClr val="windowText" lastClr="000000"/>
      </a:dk1>
      <a:lt1>
        <a:sysClr val="window" lastClr="FFFFFF"/>
      </a:lt1>
      <a:dk2>
        <a:srgbClr val="00457D"/>
      </a:dk2>
      <a:lt2>
        <a:srgbClr val="E7E6E6"/>
      </a:lt2>
      <a:accent1>
        <a:srgbClr val="00457D"/>
      </a:accent1>
      <a:accent2>
        <a:srgbClr val="FFD300"/>
      </a:accent2>
      <a:accent3>
        <a:srgbClr val="97BF0D"/>
      </a:accent3>
      <a:accent4>
        <a:srgbClr val="E6444F"/>
      </a:accent4>
      <a:accent5>
        <a:srgbClr val="5B9BD5"/>
      </a:accent5>
      <a:accent6>
        <a:srgbClr val="878783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Vorlage_mit_Titelbild-100908">
  <a:themeElements>
    <a:clrScheme name="ub-cd-neu-v2-4 1">
      <a:dk1>
        <a:srgbClr val="000000"/>
      </a:dk1>
      <a:lt1>
        <a:srgbClr val="C8D0E2"/>
      </a:lt1>
      <a:dk2>
        <a:srgbClr val="00457D"/>
      </a:dk2>
      <a:lt2>
        <a:srgbClr val="808080"/>
      </a:lt2>
      <a:accent1>
        <a:srgbClr val="5D7FAA"/>
      </a:accent1>
      <a:accent2>
        <a:srgbClr val="97BF0D"/>
      </a:accent2>
      <a:accent3>
        <a:srgbClr val="E0E4EE"/>
      </a:accent3>
      <a:accent4>
        <a:srgbClr val="000000"/>
      </a:accent4>
      <a:accent5>
        <a:srgbClr val="B6C0D2"/>
      </a:accent5>
      <a:accent6>
        <a:srgbClr val="88AD0B"/>
      </a:accent6>
      <a:hlink>
        <a:srgbClr val="92A5C5"/>
      </a:hlink>
      <a:folHlink>
        <a:srgbClr val="C6D982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ub-cd-neu-v2-4 1">
        <a:dk1>
          <a:srgbClr val="000000"/>
        </a:dk1>
        <a:lt1>
          <a:srgbClr val="C8D0E2"/>
        </a:lt1>
        <a:dk2>
          <a:srgbClr val="00457D"/>
        </a:dk2>
        <a:lt2>
          <a:srgbClr val="808080"/>
        </a:lt2>
        <a:accent1>
          <a:srgbClr val="5D7FAA"/>
        </a:accent1>
        <a:accent2>
          <a:srgbClr val="97BF0D"/>
        </a:accent2>
        <a:accent3>
          <a:srgbClr val="E0E4EE"/>
        </a:accent3>
        <a:accent4>
          <a:srgbClr val="000000"/>
        </a:accent4>
        <a:accent5>
          <a:srgbClr val="B6C0D2"/>
        </a:accent5>
        <a:accent6>
          <a:srgbClr val="88AD0B"/>
        </a:accent6>
        <a:hlink>
          <a:srgbClr val="92A5C5"/>
        </a:hlink>
        <a:folHlink>
          <a:srgbClr val="C6D98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b-cd-neu-v2-4 2">
        <a:dk1>
          <a:srgbClr val="000000"/>
        </a:dk1>
        <a:lt1>
          <a:srgbClr val="C8D0E2"/>
        </a:lt1>
        <a:dk2>
          <a:srgbClr val="00457D"/>
        </a:dk2>
        <a:lt2>
          <a:srgbClr val="808080"/>
        </a:lt2>
        <a:accent1>
          <a:srgbClr val="5D7FAA"/>
        </a:accent1>
        <a:accent2>
          <a:srgbClr val="FFD300"/>
        </a:accent2>
        <a:accent3>
          <a:srgbClr val="E0E4EE"/>
        </a:accent3>
        <a:accent4>
          <a:srgbClr val="000000"/>
        </a:accent4>
        <a:accent5>
          <a:srgbClr val="B6C0D2"/>
        </a:accent5>
        <a:accent6>
          <a:srgbClr val="E7BF00"/>
        </a:accent6>
        <a:hlink>
          <a:srgbClr val="92A5C5"/>
        </a:hlink>
        <a:folHlink>
          <a:srgbClr val="FFE37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b-cd-neu-v2-4 3">
        <a:dk1>
          <a:srgbClr val="000000"/>
        </a:dk1>
        <a:lt1>
          <a:srgbClr val="C8D0E2"/>
        </a:lt1>
        <a:dk2>
          <a:srgbClr val="00457D"/>
        </a:dk2>
        <a:lt2>
          <a:srgbClr val="808080"/>
        </a:lt2>
        <a:accent1>
          <a:srgbClr val="5D7FAA"/>
        </a:accent1>
        <a:accent2>
          <a:srgbClr val="E6444F"/>
        </a:accent2>
        <a:accent3>
          <a:srgbClr val="E0E4EE"/>
        </a:accent3>
        <a:accent4>
          <a:srgbClr val="000000"/>
        </a:accent4>
        <a:accent5>
          <a:srgbClr val="B6C0D2"/>
        </a:accent5>
        <a:accent6>
          <a:srgbClr val="D03D47"/>
        </a:accent6>
        <a:hlink>
          <a:srgbClr val="92A5C5"/>
        </a:hlink>
        <a:folHlink>
          <a:srgbClr val="F1998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b-cd-neu-v2-4 4">
        <a:dk1>
          <a:srgbClr val="000000"/>
        </a:dk1>
        <a:lt1>
          <a:srgbClr val="C8D0E2"/>
        </a:lt1>
        <a:dk2>
          <a:srgbClr val="00457D"/>
        </a:dk2>
        <a:lt2>
          <a:srgbClr val="808080"/>
        </a:lt2>
        <a:accent1>
          <a:srgbClr val="5D7FAA"/>
        </a:accent1>
        <a:accent2>
          <a:srgbClr val="878783"/>
        </a:accent2>
        <a:accent3>
          <a:srgbClr val="E0E4EE"/>
        </a:accent3>
        <a:accent4>
          <a:srgbClr val="000000"/>
        </a:accent4>
        <a:accent5>
          <a:srgbClr val="B6C0D2"/>
        </a:accent5>
        <a:accent6>
          <a:srgbClr val="7A7A76"/>
        </a:accent6>
        <a:hlink>
          <a:srgbClr val="92A5C5"/>
        </a:hlink>
        <a:folHlink>
          <a:srgbClr val="B9BA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b-cd-neu-v2-4 5">
        <a:dk1>
          <a:srgbClr val="000000"/>
        </a:dk1>
        <a:lt1>
          <a:srgbClr val="C8D0E2"/>
        </a:lt1>
        <a:dk2>
          <a:srgbClr val="00457D"/>
        </a:dk2>
        <a:lt2>
          <a:srgbClr val="808080"/>
        </a:lt2>
        <a:accent1>
          <a:srgbClr val="5D7FAA"/>
        </a:accent1>
        <a:accent2>
          <a:srgbClr val="00457D"/>
        </a:accent2>
        <a:accent3>
          <a:srgbClr val="E0E4EE"/>
        </a:accent3>
        <a:accent4>
          <a:srgbClr val="000000"/>
        </a:accent4>
        <a:accent5>
          <a:srgbClr val="B6C0D2"/>
        </a:accent5>
        <a:accent6>
          <a:srgbClr val="003E71"/>
        </a:accent6>
        <a:hlink>
          <a:srgbClr val="92A5C5"/>
        </a:hlink>
        <a:folHlink>
          <a:srgbClr val="C8D0E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SWT_UBA">
  <a:themeElements>
    <a:clrScheme name="SWT_UBA 1">
      <a:dk1>
        <a:sysClr val="windowText" lastClr="000000"/>
      </a:dk1>
      <a:lt1>
        <a:sysClr val="window" lastClr="FFFFFF"/>
      </a:lt1>
      <a:dk2>
        <a:srgbClr val="00457D"/>
      </a:dk2>
      <a:lt2>
        <a:srgbClr val="FFD300"/>
      </a:lt2>
      <a:accent1>
        <a:srgbClr val="97BF0D"/>
      </a:accent1>
      <a:accent2>
        <a:srgbClr val="C1D86E"/>
      </a:accent2>
      <a:accent3>
        <a:srgbClr val="E6444F"/>
      </a:accent3>
      <a:accent4>
        <a:srgbClr val="F08F95"/>
      </a:accent4>
      <a:accent5>
        <a:srgbClr val="FFE566"/>
      </a:accent5>
      <a:accent6>
        <a:srgbClr val="6690B1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SWT_UBA">
  <a:themeElements>
    <a:clrScheme name="SWT_UBA 1">
      <a:dk1>
        <a:sysClr val="windowText" lastClr="000000"/>
      </a:dk1>
      <a:lt1>
        <a:sysClr val="window" lastClr="FFFFFF"/>
      </a:lt1>
      <a:dk2>
        <a:srgbClr val="00457D"/>
      </a:dk2>
      <a:lt2>
        <a:srgbClr val="FFD300"/>
      </a:lt2>
      <a:accent1>
        <a:srgbClr val="97BF0D"/>
      </a:accent1>
      <a:accent2>
        <a:srgbClr val="C1D86E"/>
      </a:accent2>
      <a:accent3>
        <a:srgbClr val="E6444F"/>
      </a:accent3>
      <a:accent4>
        <a:srgbClr val="F08F95"/>
      </a:accent4>
      <a:accent5>
        <a:srgbClr val="FFE566"/>
      </a:accent5>
      <a:accent6>
        <a:srgbClr val="6690B1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2_SWT_UBA">
  <a:themeElements>
    <a:clrScheme name="SWT_UBA 1">
      <a:dk1>
        <a:sysClr val="windowText" lastClr="000000"/>
      </a:dk1>
      <a:lt1>
        <a:sysClr val="window" lastClr="FFFFFF"/>
      </a:lt1>
      <a:dk2>
        <a:srgbClr val="00457D"/>
      </a:dk2>
      <a:lt2>
        <a:srgbClr val="FFD300"/>
      </a:lt2>
      <a:accent1>
        <a:srgbClr val="97BF0D"/>
      </a:accent1>
      <a:accent2>
        <a:srgbClr val="C1D86E"/>
      </a:accent2>
      <a:accent3>
        <a:srgbClr val="E6444F"/>
      </a:accent3>
      <a:accent4>
        <a:srgbClr val="F08F95"/>
      </a:accent4>
      <a:accent5>
        <a:srgbClr val="FFE566"/>
      </a:accent5>
      <a:accent6>
        <a:srgbClr val="6690B1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3_SWT_UBA">
  <a:themeElements>
    <a:clrScheme name="SWT_UBA 1">
      <a:dk1>
        <a:sysClr val="windowText" lastClr="000000"/>
      </a:dk1>
      <a:lt1>
        <a:sysClr val="window" lastClr="FFFFFF"/>
      </a:lt1>
      <a:dk2>
        <a:srgbClr val="00457D"/>
      </a:dk2>
      <a:lt2>
        <a:srgbClr val="FFD300"/>
      </a:lt2>
      <a:accent1>
        <a:srgbClr val="97BF0D"/>
      </a:accent1>
      <a:accent2>
        <a:srgbClr val="C1D86E"/>
      </a:accent2>
      <a:accent3>
        <a:srgbClr val="E6444F"/>
      </a:accent3>
      <a:accent4>
        <a:srgbClr val="F08F95"/>
      </a:accent4>
      <a:accent5>
        <a:srgbClr val="FFE566"/>
      </a:accent5>
      <a:accent6>
        <a:srgbClr val="6690B1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1_Vorlage_mit_Titelbild-100908">
  <a:themeElements>
    <a:clrScheme name="ub-cd-neu-v2-4 1">
      <a:dk1>
        <a:srgbClr val="000000"/>
      </a:dk1>
      <a:lt1>
        <a:srgbClr val="C8D0E2"/>
      </a:lt1>
      <a:dk2>
        <a:srgbClr val="00457D"/>
      </a:dk2>
      <a:lt2>
        <a:srgbClr val="808080"/>
      </a:lt2>
      <a:accent1>
        <a:srgbClr val="5D7FAA"/>
      </a:accent1>
      <a:accent2>
        <a:srgbClr val="97BF0D"/>
      </a:accent2>
      <a:accent3>
        <a:srgbClr val="E0E4EE"/>
      </a:accent3>
      <a:accent4>
        <a:srgbClr val="000000"/>
      </a:accent4>
      <a:accent5>
        <a:srgbClr val="B6C0D2"/>
      </a:accent5>
      <a:accent6>
        <a:srgbClr val="88AD0B"/>
      </a:accent6>
      <a:hlink>
        <a:srgbClr val="92A5C5"/>
      </a:hlink>
      <a:folHlink>
        <a:srgbClr val="C6D982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ub-cd-neu-v2-4 1">
        <a:dk1>
          <a:srgbClr val="000000"/>
        </a:dk1>
        <a:lt1>
          <a:srgbClr val="C8D0E2"/>
        </a:lt1>
        <a:dk2>
          <a:srgbClr val="00457D"/>
        </a:dk2>
        <a:lt2>
          <a:srgbClr val="808080"/>
        </a:lt2>
        <a:accent1>
          <a:srgbClr val="5D7FAA"/>
        </a:accent1>
        <a:accent2>
          <a:srgbClr val="97BF0D"/>
        </a:accent2>
        <a:accent3>
          <a:srgbClr val="E0E4EE"/>
        </a:accent3>
        <a:accent4>
          <a:srgbClr val="000000"/>
        </a:accent4>
        <a:accent5>
          <a:srgbClr val="B6C0D2"/>
        </a:accent5>
        <a:accent6>
          <a:srgbClr val="88AD0B"/>
        </a:accent6>
        <a:hlink>
          <a:srgbClr val="92A5C5"/>
        </a:hlink>
        <a:folHlink>
          <a:srgbClr val="C6D98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b-cd-neu-v2-4 2">
        <a:dk1>
          <a:srgbClr val="000000"/>
        </a:dk1>
        <a:lt1>
          <a:srgbClr val="C8D0E2"/>
        </a:lt1>
        <a:dk2>
          <a:srgbClr val="00457D"/>
        </a:dk2>
        <a:lt2>
          <a:srgbClr val="808080"/>
        </a:lt2>
        <a:accent1>
          <a:srgbClr val="5D7FAA"/>
        </a:accent1>
        <a:accent2>
          <a:srgbClr val="FFD300"/>
        </a:accent2>
        <a:accent3>
          <a:srgbClr val="E0E4EE"/>
        </a:accent3>
        <a:accent4>
          <a:srgbClr val="000000"/>
        </a:accent4>
        <a:accent5>
          <a:srgbClr val="B6C0D2"/>
        </a:accent5>
        <a:accent6>
          <a:srgbClr val="E7BF00"/>
        </a:accent6>
        <a:hlink>
          <a:srgbClr val="92A5C5"/>
        </a:hlink>
        <a:folHlink>
          <a:srgbClr val="FFE37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b-cd-neu-v2-4 3">
        <a:dk1>
          <a:srgbClr val="000000"/>
        </a:dk1>
        <a:lt1>
          <a:srgbClr val="C8D0E2"/>
        </a:lt1>
        <a:dk2>
          <a:srgbClr val="00457D"/>
        </a:dk2>
        <a:lt2>
          <a:srgbClr val="808080"/>
        </a:lt2>
        <a:accent1>
          <a:srgbClr val="5D7FAA"/>
        </a:accent1>
        <a:accent2>
          <a:srgbClr val="E6444F"/>
        </a:accent2>
        <a:accent3>
          <a:srgbClr val="E0E4EE"/>
        </a:accent3>
        <a:accent4>
          <a:srgbClr val="000000"/>
        </a:accent4>
        <a:accent5>
          <a:srgbClr val="B6C0D2"/>
        </a:accent5>
        <a:accent6>
          <a:srgbClr val="D03D47"/>
        </a:accent6>
        <a:hlink>
          <a:srgbClr val="92A5C5"/>
        </a:hlink>
        <a:folHlink>
          <a:srgbClr val="F1998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b-cd-neu-v2-4 4">
        <a:dk1>
          <a:srgbClr val="000000"/>
        </a:dk1>
        <a:lt1>
          <a:srgbClr val="C8D0E2"/>
        </a:lt1>
        <a:dk2>
          <a:srgbClr val="00457D"/>
        </a:dk2>
        <a:lt2>
          <a:srgbClr val="808080"/>
        </a:lt2>
        <a:accent1>
          <a:srgbClr val="5D7FAA"/>
        </a:accent1>
        <a:accent2>
          <a:srgbClr val="878783"/>
        </a:accent2>
        <a:accent3>
          <a:srgbClr val="E0E4EE"/>
        </a:accent3>
        <a:accent4>
          <a:srgbClr val="000000"/>
        </a:accent4>
        <a:accent5>
          <a:srgbClr val="B6C0D2"/>
        </a:accent5>
        <a:accent6>
          <a:srgbClr val="7A7A76"/>
        </a:accent6>
        <a:hlink>
          <a:srgbClr val="92A5C5"/>
        </a:hlink>
        <a:folHlink>
          <a:srgbClr val="B9BA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b-cd-neu-v2-4 5">
        <a:dk1>
          <a:srgbClr val="000000"/>
        </a:dk1>
        <a:lt1>
          <a:srgbClr val="C8D0E2"/>
        </a:lt1>
        <a:dk2>
          <a:srgbClr val="00457D"/>
        </a:dk2>
        <a:lt2>
          <a:srgbClr val="808080"/>
        </a:lt2>
        <a:accent1>
          <a:srgbClr val="5D7FAA"/>
        </a:accent1>
        <a:accent2>
          <a:srgbClr val="00457D"/>
        </a:accent2>
        <a:accent3>
          <a:srgbClr val="E0E4EE"/>
        </a:accent3>
        <a:accent4>
          <a:srgbClr val="000000"/>
        </a:accent4>
        <a:accent5>
          <a:srgbClr val="B6C0D2"/>
        </a:accent5>
        <a:accent6>
          <a:srgbClr val="003E71"/>
        </a:accent6>
        <a:hlink>
          <a:srgbClr val="92A5C5"/>
        </a:hlink>
        <a:folHlink>
          <a:srgbClr val="C8D0E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561</Words>
  <Application>Microsoft Office PowerPoint</Application>
  <PresentationFormat>Bildschirmpräsentation (4:3)</PresentationFormat>
  <Paragraphs>139</Paragraphs>
  <Slides>10</Slides>
  <Notes>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7</vt:i4>
      </vt:variant>
      <vt:variant>
        <vt:lpstr>Folientitel</vt:lpstr>
      </vt:variant>
      <vt:variant>
        <vt:i4>10</vt:i4>
      </vt:variant>
    </vt:vector>
  </HeadingPairs>
  <TitlesOfParts>
    <vt:vector size="23" baseType="lpstr">
      <vt:lpstr>Arial</vt:lpstr>
      <vt:lpstr>Calibri</vt:lpstr>
      <vt:lpstr>Calibri Light</vt:lpstr>
      <vt:lpstr>UB Scala</vt:lpstr>
      <vt:lpstr>UB Scala Sans</vt:lpstr>
      <vt:lpstr>Wingdings</vt:lpstr>
      <vt:lpstr>Fachschaft WIAI</vt:lpstr>
      <vt:lpstr>Vorlage_mit_Titelbild-100908</vt:lpstr>
      <vt:lpstr>SWT_UBA</vt:lpstr>
      <vt:lpstr>1_SWT_UBA</vt:lpstr>
      <vt:lpstr>2_SWT_UBA</vt:lpstr>
      <vt:lpstr>3_SWT_UBA</vt:lpstr>
      <vt:lpstr>1_Vorlage_mit_Titelbild-100908</vt:lpstr>
      <vt:lpstr>PowerPoint-Präsentation</vt:lpstr>
      <vt:lpstr>Fachschaft WIAI – The Student Council</vt:lpstr>
      <vt:lpstr>Fachschaft WIAI – The Student Council</vt:lpstr>
      <vt:lpstr>Fachschaft WIAI – The Student Council</vt:lpstr>
      <vt:lpstr>More events this summer</vt:lpstr>
      <vt:lpstr>Fachschaft WIAI – The Student Council</vt:lpstr>
      <vt:lpstr>Upcoming events in the next days</vt:lpstr>
      <vt:lpstr>Upcoming events in the next days</vt:lpstr>
      <vt:lpstr>Upcoming events in the near future</vt:lpstr>
      <vt:lpstr>Fachschaft WIAI – The Student Council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Lukas Frank Genßler</dc:creator>
  <cp:lastModifiedBy>Tobias Mirschberger</cp:lastModifiedBy>
  <cp:revision>190</cp:revision>
  <dcterms:created xsi:type="dcterms:W3CDTF">2017-08-30T19:18:16Z</dcterms:created>
  <dcterms:modified xsi:type="dcterms:W3CDTF">2025-04-14T10:39:07Z</dcterms:modified>
</cp:coreProperties>
</file>