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85" r:id="rId9"/>
    <p:sldId id="264" r:id="rId10"/>
    <p:sldId id="265" r:id="rId11"/>
    <p:sldId id="267" r:id="rId12"/>
    <p:sldId id="266" r:id="rId13"/>
    <p:sldId id="278" r:id="rId14"/>
    <p:sldId id="269" r:id="rId15"/>
    <p:sldId id="270" r:id="rId16"/>
    <p:sldId id="268" r:id="rId17"/>
    <p:sldId id="288" r:id="rId18"/>
    <p:sldId id="272" r:id="rId19"/>
    <p:sldId id="287" r:id="rId20"/>
    <p:sldId id="274" r:id="rId21"/>
    <p:sldId id="275" r:id="rId22"/>
    <p:sldId id="276" r:id="rId23"/>
    <p:sldId id="280" r:id="rId24"/>
    <p:sldId id="289" r:id="rId25"/>
    <p:sldId id="290" r:id="rId26"/>
    <p:sldId id="291" r:id="rId27"/>
    <p:sldId id="281" r:id="rId28"/>
    <p:sldId id="286" r:id="rId29"/>
    <p:sldId id="282" r:id="rId30"/>
  </p:sldIdLst>
  <p:sldSz cx="9144000" cy="5143500" type="screen16x9"/>
  <p:notesSz cx="6797675" cy="9926638"/>
  <p:embeddedFontLst>
    <p:embeddedFont>
      <p:font typeface="UB Scala Sans" panose="02000503050000020003" pitchFamily="2"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UB Scala" panose="02000504070000020003" pitchFamily="2" charset="0"/>
      <p:regular r:id="rId40"/>
      <p:bold r:id="rId41"/>
      <p:italic r:id="rId42"/>
      <p:boldItalic r:id="rId43"/>
    </p:embeddedFont>
  </p:embeddedFontLst>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A"/>
    <a:srgbClr val="D4E6F0"/>
    <a:srgbClr val="FFFFFF"/>
    <a:srgbClr val="EDF2F6"/>
    <a:srgbClr val="EBF6FF"/>
    <a:srgbClr val="E6EDF1"/>
    <a:srgbClr val="2C5884"/>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66" autoAdjust="0"/>
    <p:restoredTop sz="78010" autoAdjust="0"/>
  </p:normalViewPr>
  <p:slideViewPr>
    <p:cSldViewPr>
      <p:cViewPr varScale="1">
        <p:scale>
          <a:sx n="71" d="100"/>
          <a:sy n="71" d="100"/>
        </p:scale>
        <p:origin x="1220"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AA7B83-5438-49E4-ACD2-520D224426D7}"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de-DE"/>
        </a:p>
      </dgm:t>
    </dgm:pt>
    <dgm:pt modelId="{5DAFA3F0-A368-4AA8-B34B-F46FAAFA2166}">
      <dgm:prSet phldrT="[Text]" custT="1"/>
      <dgm:spPr/>
      <dgm:t>
        <a:bodyPr/>
        <a:lstStyle/>
        <a:p>
          <a:r>
            <a:rPr lang="de-DE" sz="1000" b="1" dirty="0" smtClean="0"/>
            <a:t>Bachelorstudiengang  IISM</a:t>
          </a:r>
        </a:p>
        <a:p>
          <a:r>
            <a:rPr lang="de-DE" sz="1000" b="1" dirty="0" smtClean="0"/>
            <a:t>(180 ECTS)</a:t>
          </a:r>
          <a:endParaRPr lang="de-DE" sz="1000" b="1" dirty="0"/>
        </a:p>
      </dgm:t>
    </dgm:pt>
    <dgm:pt modelId="{73605516-0907-4BBF-BF77-EB7843B49197}" type="parTrans" cxnId="{58709D94-2BC8-48D4-B9FB-5FC45CDE3C98}">
      <dgm:prSet/>
      <dgm:spPr/>
      <dgm:t>
        <a:bodyPr/>
        <a:lstStyle/>
        <a:p>
          <a:endParaRPr lang="de-DE" sz="2800"/>
        </a:p>
      </dgm:t>
    </dgm:pt>
    <dgm:pt modelId="{AE65BB69-6F7A-4529-9EDE-BB3577322277}" type="sibTrans" cxnId="{58709D94-2BC8-48D4-B9FB-5FC45CDE3C98}">
      <dgm:prSet/>
      <dgm:spPr/>
      <dgm:t>
        <a:bodyPr/>
        <a:lstStyle/>
        <a:p>
          <a:endParaRPr lang="de-DE" sz="2800"/>
        </a:p>
      </dgm:t>
    </dgm:pt>
    <dgm:pt modelId="{D5BD508F-EC8C-47EA-92F2-562C81E70EEA}" type="asst">
      <dgm:prSet phldrT="[Text]" custT="1"/>
      <dgm:spPr>
        <a:solidFill>
          <a:srgbClr val="C00000"/>
        </a:solidFill>
      </dgm:spPr>
      <dgm:t>
        <a:bodyPr/>
        <a:lstStyle/>
        <a:p>
          <a:r>
            <a:rPr lang="de-DE" sz="900" dirty="0" smtClean="0"/>
            <a:t>Studien- und Fachprüfungsordnung</a:t>
          </a:r>
          <a:endParaRPr lang="de-DE" sz="900" dirty="0"/>
        </a:p>
      </dgm:t>
    </dgm:pt>
    <dgm:pt modelId="{86BAE1F3-A7B7-44E2-A159-1F0989AFA9DE}" type="parTrans" cxnId="{CB8135C9-72AC-4188-9CF5-868B00CAF6BA}">
      <dgm:prSet/>
      <dgm:spPr/>
      <dgm:t>
        <a:bodyPr/>
        <a:lstStyle/>
        <a:p>
          <a:endParaRPr lang="de-DE" sz="2800"/>
        </a:p>
      </dgm:t>
    </dgm:pt>
    <dgm:pt modelId="{CC579984-9DBE-483E-9151-082704FB27DF}" type="sibTrans" cxnId="{CB8135C9-72AC-4188-9CF5-868B00CAF6BA}">
      <dgm:prSet/>
      <dgm:spPr/>
      <dgm:t>
        <a:bodyPr/>
        <a:lstStyle/>
        <a:p>
          <a:endParaRPr lang="de-DE" sz="2800"/>
        </a:p>
      </dgm:t>
    </dgm:pt>
    <dgm:pt modelId="{5A443DDC-813E-451C-9CD0-C2DDEB083E4D}">
      <dgm:prSet phldrT="[Text]" custT="1"/>
      <dgm:spPr/>
      <dgm:t>
        <a:bodyPr/>
        <a:lstStyle/>
        <a:p>
          <a:r>
            <a:rPr lang="de-DE" sz="900" b="1" dirty="0" smtClean="0"/>
            <a:t>Modulgruppe 1</a:t>
          </a:r>
        </a:p>
        <a:p>
          <a:r>
            <a:rPr lang="de-DE" sz="900" dirty="0" smtClean="0"/>
            <a:t>(</a:t>
          </a:r>
          <a:r>
            <a:rPr lang="de-DE" sz="900" b="1" dirty="0" smtClean="0"/>
            <a:t>ECTS </a:t>
          </a:r>
          <a:r>
            <a:rPr lang="de-DE" sz="900" dirty="0" smtClean="0"/>
            <a:t>= Summe Module)</a:t>
          </a:r>
          <a:endParaRPr lang="de-DE" sz="900" dirty="0"/>
        </a:p>
      </dgm:t>
    </dgm:pt>
    <dgm:pt modelId="{305F7F70-1F11-48BC-B9C5-3E8B6DC9E5F4}" type="parTrans" cxnId="{211433BE-A58C-478F-AA45-087F7E2AB3B1}">
      <dgm:prSet/>
      <dgm:spPr/>
      <dgm:t>
        <a:bodyPr/>
        <a:lstStyle/>
        <a:p>
          <a:endParaRPr lang="de-DE" sz="2800"/>
        </a:p>
      </dgm:t>
    </dgm:pt>
    <dgm:pt modelId="{A158752E-BE2A-4E4D-BF6C-E1C0B2B81ABF}" type="sibTrans" cxnId="{211433BE-A58C-478F-AA45-087F7E2AB3B1}">
      <dgm:prSet/>
      <dgm:spPr/>
      <dgm:t>
        <a:bodyPr/>
        <a:lstStyle/>
        <a:p>
          <a:endParaRPr lang="de-DE" sz="2800"/>
        </a:p>
      </dgm:t>
    </dgm:pt>
    <dgm:pt modelId="{6E58DFB2-996E-4DFC-9AB8-54C682FDF950}">
      <dgm:prSet phldrT="[Text]" custT="1"/>
      <dgm:spPr/>
      <dgm:t>
        <a:bodyPr/>
        <a:lstStyle/>
        <a:p>
          <a:r>
            <a:rPr lang="de-DE" sz="900" b="1" dirty="0" smtClean="0"/>
            <a:t>Modulgruppe 2</a:t>
          </a:r>
        </a:p>
        <a:p>
          <a:r>
            <a:rPr lang="de-DE" sz="900" dirty="0" smtClean="0"/>
            <a:t>(</a:t>
          </a:r>
          <a:r>
            <a:rPr lang="de-DE" sz="900" b="1" dirty="0" smtClean="0"/>
            <a:t>ECTS </a:t>
          </a:r>
          <a:r>
            <a:rPr lang="de-DE" sz="900" dirty="0" smtClean="0"/>
            <a:t>= Summe Module)</a:t>
          </a:r>
          <a:endParaRPr lang="de-DE" sz="900" b="1" dirty="0"/>
        </a:p>
      </dgm:t>
    </dgm:pt>
    <dgm:pt modelId="{AC96C52C-E421-400C-BB64-EF9CA7A6ECF6}" type="parTrans" cxnId="{AE509A38-5FCF-4922-9BC0-D710A1887608}">
      <dgm:prSet/>
      <dgm:spPr/>
      <dgm:t>
        <a:bodyPr/>
        <a:lstStyle/>
        <a:p>
          <a:endParaRPr lang="de-DE" sz="2800"/>
        </a:p>
      </dgm:t>
    </dgm:pt>
    <dgm:pt modelId="{0A82D5A2-9E4D-46D7-8E23-3EDE6E019780}" type="sibTrans" cxnId="{AE509A38-5FCF-4922-9BC0-D710A1887608}">
      <dgm:prSet/>
      <dgm:spPr/>
      <dgm:t>
        <a:bodyPr/>
        <a:lstStyle/>
        <a:p>
          <a:endParaRPr lang="de-DE" sz="2800"/>
        </a:p>
      </dgm:t>
    </dgm:pt>
    <dgm:pt modelId="{C76E602D-64C7-4239-BDA8-CD8BB8F892B2}">
      <dgm:prSet phldrT="[Text]" custT="1"/>
      <dgm:spPr/>
      <dgm:t>
        <a:bodyPr/>
        <a:lstStyle/>
        <a:p>
          <a:r>
            <a:rPr lang="de-DE" sz="900" b="1" dirty="0" smtClean="0"/>
            <a:t>Modulgruppe 3</a:t>
          </a:r>
        </a:p>
        <a:p>
          <a:r>
            <a:rPr lang="de-DE" sz="900" dirty="0" smtClean="0"/>
            <a:t>(</a:t>
          </a:r>
          <a:r>
            <a:rPr lang="de-DE" sz="900" b="1" dirty="0" smtClean="0"/>
            <a:t>ECTS </a:t>
          </a:r>
          <a:r>
            <a:rPr lang="de-DE" sz="900" dirty="0" smtClean="0"/>
            <a:t>= Summe Module)</a:t>
          </a:r>
          <a:endParaRPr lang="de-DE" sz="900" b="1" dirty="0"/>
        </a:p>
      </dgm:t>
    </dgm:pt>
    <dgm:pt modelId="{851B7473-3336-45D6-9C8F-1E3EB5CDD3D5}" type="parTrans" cxnId="{D576591F-6676-4774-9765-1DB227060E24}">
      <dgm:prSet/>
      <dgm:spPr/>
      <dgm:t>
        <a:bodyPr/>
        <a:lstStyle/>
        <a:p>
          <a:endParaRPr lang="de-DE" sz="2800"/>
        </a:p>
      </dgm:t>
    </dgm:pt>
    <dgm:pt modelId="{2C20DB08-9B9A-4B0F-B9A2-1E68E3CD4483}" type="sibTrans" cxnId="{D576591F-6676-4774-9765-1DB227060E24}">
      <dgm:prSet/>
      <dgm:spPr/>
      <dgm:t>
        <a:bodyPr/>
        <a:lstStyle/>
        <a:p>
          <a:endParaRPr lang="de-DE" sz="2800"/>
        </a:p>
      </dgm:t>
    </dgm:pt>
    <dgm:pt modelId="{B58E292A-E221-48E7-87AA-7D8605FF9B8A}">
      <dgm:prSet phldrT="[Text]" custT="1"/>
      <dgm:spPr/>
      <dgm:t>
        <a:bodyPr/>
        <a:lstStyle/>
        <a:p>
          <a:r>
            <a:rPr lang="de-DE" sz="900" b="1" dirty="0" smtClean="0"/>
            <a:t>….</a:t>
          </a:r>
          <a:endParaRPr lang="de-DE" sz="900" b="1" dirty="0"/>
        </a:p>
      </dgm:t>
    </dgm:pt>
    <dgm:pt modelId="{641B7B97-6113-44E5-B93B-7DC404126AB7}" type="parTrans" cxnId="{A35AD810-9CDC-4B99-A789-753DD0E41972}">
      <dgm:prSet/>
      <dgm:spPr/>
      <dgm:t>
        <a:bodyPr/>
        <a:lstStyle/>
        <a:p>
          <a:endParaRPr lang="de-DE" sz="2800"/>
        </a:p>
      </dgm:t>
    </dgm:pt>
    <dgm:pt modelId="{F9744CD1-7B8C-4E73-9289-33C65E62989C}" type="sibTrans" cxnId="{A35AD810-9CDC-4B99-A789-753DD0E41972}">
      <dgm:prSet/>
      <dgm:spPr/>
      <dgm:t>
        <a:bodyPr/>
        <a:lstStyle/>
        <a:p>
          <a:endParaRPr lang="de-DE" sz="2800"/>
        </a:p>
      </dgm:t>
    </dgm:pt>
    <dgm:pt modelId="{5C8F3304-2CDE-4937-860A-D9C66C21BF7A}">
      <dgm:prSet phldrT="[Text]" custT="1"/>
      <dgm:spPr/>
      <dgm:t>
        <a:bodyPr/>
        <a:lstStyle/>
        <a:p>
          <a:r>
            <a:rPr lang="de-DE" sz="900" dirty="0" smtClean="0"/>
            <a:t>Modul 1 (=Kurs)</a:t>
          </a:r>
        </a:p>
        <a:p>
          <a:r>
            <a:rPr lang="de-DE" sz="900" dirty="0" smtClean="0"/>
            <a:t>ECTS = 6</a:t>
          </a:r>
          <a:endParaRPr lang="de-DE" sz="900" dirty="0"/>
        </a:p>
      </dgm:t>
    </dgm:pt>
    <dgm:pt modelId="{EA769EF1-2F69-40BC-9C9E-6C0E65AC0340}" type="parTrans" cxnId="{831DD094-B888-483E-A0C5-7C4130E0D2E7}">
      <dgm:prSet/>
      <dgm:spPr/>
      <dgm:t>
        <a:bodyPr/>
        <a:lstStyle/>
        <a:p>
          <a:endParaRPr lang="de-DE" sz="2800"/>
        </a:p>
      </dgm:t>
    </dgm:pt>
    <dgm:pt modelId="{8E083AEF-26D5-4658-BC9D-0322E9A210D0}" type="sibTrans" cxnId="{831DD094-B888-483E-A0C5-7C4130E0D2E7}">
      <dgm:prSet/>
      <dgm:spPr/>
      <dgm:t>
        <a:bodyPr/>
        <a:lstStyle/>
        <a:p>
          <a:endParaRPr lang="de-DE" sz="2800"/>
        </a:p>
      </dgm:t>
    </dgm:pt>
    <dgm:pt modelId="{BE42E5F0-5359-4CDB-9BCC-A7E1F00CF15D}">
      <dgm:prSet phldrT="[Text]" custT="1"/>
      <dgm:spPr/>
      <dgm:t>
        <a:bodyPr/>
        <a:lstStyle/>
        <a:p>
          <a:r>
            <a:rPr lang="de-DE" sz="900" dirty="0" smtClean="0"/>
            <a:t>…</a:t>
          </a:r>
          <a:endParaRPr lang="de-DE" sz="900" dirty="0"/>
        </a:p>
      </dgm:t>
    </dgm:pt>
    <dgm:pt modelId="{A1388741-713D-4044-87C5-57E9BB52B96C}" type="parTrans" cxnId="{C55E151D-16B4-4D6A-AC7D-03D362CF103C}">
      <dgm:prSet/>
      <dgm:spPr/>
      <dgm:t>
        <a:bodyPr/>
        <a:lstStyle/>
        <a:p>
          <a:endParaRPr lang="de-DE" sz="2800"/>
        </a:p>
      </dgm:t>
    </dgm:pt>
    <dgm:pt modelId="{55F583EF-6AA1-44F0-ACB5-F33F02067B04}" type="sibTrans" cxnId="{C55E151D-16B4-4D6A-AC7D-03D362CF103C}">
      <dgm:prSet/>
      <dgm:spPr/>
      <dgm:t>
        <a:bodyPr/>
        <a:lstStyle/>
        <a:p>
          <a:endParaRPr lang="de-DE" sz="2800"/>
        </a:p>
      </dgm:t>
    </dgm:pt>
    <dgm:pt modelId="{367F7966-2817-4353-AC07-EDB554623DA8}">
      <dgm:prSet phldrT="[Text]" custT="1"/>
      <dgm:spPr/>
      <dgm:t>
        <a:bodyPr/>
        <a:lstStyle/>
        <a:p>
          <a:r>
            <a:rPr lang="de-DE" sz="900" dirty="0" smtClean="0"/>
            <a:t>Modul 1 (=Kurs)</a:t>
          </a:r>
        </a:p>
        <a:p>
          <a:r>
            <a:rPr lang="de-DE" sz="900" dirty="0" smtClean="0"/>
            <a:t>ECTS = 6</a:t>
          </a:r>
          <a:endParaRPr lang="de-DE" sz="900" dirty="0"/>
        </a:p>
      </dgm:t>
    </dgm:pt>
    <dgm:pt modelId="{B8FD63D8-78AF-461D-9859-59170D5D7F79}" type="parTrans" cxnId="{2192048A-466C-420A-9131-04DF9E0FC9FE}">
      <dgm:prSet/>
      <dgm:spPr/>
      <dgm:t>
        <a:bodyPr/>
        <a:lstStyle/>
        <a:p>
          <a:endParaRPr lang="de-DE" sz="2000"/>
        </a:p>
      </dgm:t>
    </dgm:pt>
    <dgm:pt modelId="{50594C16-1AC4-4885-988E-779A570CA2AA}" type="sibTrans" cxnId="{2192048A-466C-420A-9131-04DF9E0FC9FE}">
      <dgm:prSet/>
      <dgm:spPr/>
      <dgm:t>
        <a:bodyPr/>
        <a:lstStyle/>
        <a:p>
          <a:endParaRPr lang="de-DE" sz="2000"/>
        </a:p>
      </dgm:t>
    </dgm:pt>
    <dgm:pt modelId="{F10A8166-B72B-4BBA-9119-D02A0F08BBB1}">
      <dgm:prSet phldrT="[Text]" custT="1"/>
      <dgm:spPr/>
      <dgm:t>
        <a:bodyPr/>
        <a:lstStyle/>
        <a:p>
          <a:r>
            <a:rPr lang="de-DE" sz="900" dirty="0" smtClean="0"/>
            <a:t>…</a:t>
          </a:r>
          <a:endParaRPr lang="de-DE" sz="900" dirty="0"/>
        </a:p>
      </dgm:t>
    </dgm:pt>
    <dgm:pt modelId="{C4D98B90-A83C-480B-AE30-5362E4C55434}" type="parTrans" cxnId="{F6EE505A-D7B9-408A-8530-FE292EA75025}">
      <dgm:prSet/>
      <dgm:spPr/>
      <dgm:t>
        <a:bodyPr/>
        <a:lstStyle/>
        <a:p>
          <a:endParaRPr lang="de-DE" sz="2000"/>
        </a:p>
      </dgm:t>
    </dgm:pt>
    <dgm:pt modelId="{08B3DEAC-45F0-4186-951E-123E8A0F4739}" type="sibTrans" cxnId="{F6EE505A-D7B9-408A-8530-FE292EA75025}">
      <dgm:prSet/>
      <dgm:spPr/>
      <dgm:t>
        <a:bodyPr/>
        <a:lstStyle/>
        <a:p>
          <a:endParaRPr lang="de-DE" sz="2000"/>
        </a:p>
      </dgm:t>
    </dgm:pt>
    <dgm:pt modelId="{7D07C5EF-F1D7-40CF-8DE7-1036C462F638}">
      <dgm:prSet phldrT="[Text]" custT="1"/>
      <dgm:spPr/>
      <dgm:t>
        <a:bodyPr/>
        <a:lstStyle/>
        <a:p>
          <a:r>
            <a:rPr lang="de-DE" sz="900" dirty="0" smtClean="0"/>
            <a:t>Modul 1 (=Kurs)</a:t>
          </a:r>
        </a:p>
        <a:p>
          <a:r>
            <a:rPr lang="de-DE" sz="900" dirty="0" smtClean="0"/>
            <a:t>ECTS = 6</a:t>
          </a:r>
          <a:endParaRPr lang="de-DE" sz="900" dirty="0"/>
        </a:p>
      </dgm:t>
    </dgm:pt>
    <dgm:pt modelId="{63FD7B7A-2EB6-4D1F-AA2C-291E58977897}" type="parTrans" cxnId="{C8A5BD97-C469-4185-8374-8381A6CB0E80}">
      <dgm:prSet/>
      <dgm:spPr/>
      <dgm:t>
        <a:bodyPr/>
        <a:lstStyle/>
        <a:p>
          <a:endParaRPr lang="de-DE" sz="2000"/>
        </a:p>
      </dgm:t>
    </dgm:pt>
    <dgm:pt modelId="{B2DB6808-7CF7-4099-BBEE-4D0091DA6780}" type="sibTrans" cxnId="{C8A5BD97-C469-4185-8374-8381A6CB0E80}">
      <dgm:prSet/>
      <dgm:spPr/>
      <dgm:t>
        <a:bodyPr/>
        <a:lstStyle/>
        <a:p>
          <a:endParaRPr lang="de-DE" sz="2000"/>
        </a:p>
      </dgm:t>
    </dgm:pt>
    <dgm:pt modelId="{3F3E31AB-6A44-48A9-B64D-F5E0E50F078D}">
      <dgm:prSet phldrT="[Text]" custT="1"/>
      <dgm:spPr/>
      <dgm:t>
        <a:bodyPr/>
        <a:lstStyle/>
        <a:p>
          <a:r>
            <a:rPr lang="de-DE" sz="900" dirty="0" smtClean="0"/>
            <a:t>…</a:t>
          </a:r>
          <a:endParaRPr lang="de-DE" sz="900" dirty="0"/>
        </a:p>
      </dgm:t>
    </dgm:pt>
    <dgm:pt modelId="{080ECC1D-8AAF-4A6E-94B6-35B0BBC015AF}" type="parTrans" cxnId="{4C82B542-1D3F-45A9-B472-20D94AE73513}">
      <dgm:prSet/>
      <dgm:spPr/>
      <dgm:t>
        <a:bodyPr/>
        <a:lstStyle/>
        <a:p>
          <a:endParaRPr lang="de-DE" sz="2000"/>
        </a:p>
      </dgm:t>
    </dgm:pt>
    <dgm:pt modelId="{9BAA6BDD-B217-4153-B979-16D32D74B3B7}" type="sibTrans" cxnId="{4C82B542-1D3F-45A9-B472-20D94AE73513}">
      <dgm:prSet/>
      <dgm:spPr/>
      <dgm:t>
        <a:bodyPr/>
        <a:lstStyle/>
        <a:p>
          <a:endParaRPr lang="de-DE" sz="2000"/>
        </a:p>
      </dgm:t>
    </dgm:pt>
    <dgm:pt modelId="{39588D86-951E-478B-AADC-49A19382B301}">
      <dgm:prSet phldrT="[Text]" custT="1"/>
      <dgm:spPr/>
      <dgm:t>
        <a:bodyPr/>
        <a:lstStyle/>
        <a:p>
          <a:r>
            <a:rPr lang="de-DE" sz="900" dirty="0" smtClean="0"/>
            <a:t>…</a:t>
          </a:r>
          <a:endParaRPr lang="de-DE" sz="900" dirty="0"/>
        </a:p>
      </dgm:t>
    </dgm:pt>
    <dgm:pt modelId="{146491B6-0D66-4176-9BB4-5A74DF27B5E4}" type="parTrans" cxnId="{2B3625B9-C80D-440D-B63E-A3CA56F2B6D2}">
      <dgm:prSet/>
      <dgm:spPr/>
      <dgm:t>
        <a:bodyPr/>
        <a:lstStyle/>
        <a:p>
          <a:endParaRPr lang="de-DE" sz="2000"/>
        </a:p>
      </dgm:t>
    </dgm:pt>
    <dgm:pt modelId="{A7161272-CD78-4DFF-B961-1F1AC748B42A}" type="sibTrans" cxnId="{2B3625B9-C80D-440D-B63E-A3CA56F2B6D2}">
      <dgm:prSet/>
      <dgm:spPr/>
      <dgm:t>
        <a:bodyPr/>
        <a:lstStyle/>
        <a:p>
          <a:endParaRPr lang="de-DE" sz="2000"/>
        </a:p>
      </dgm:t>
    </dgm:pt>
    <dgm:pt modelId="{776E3B9F-27DB-4BF8-9D3D-C4B64B233966}">
      <dgm:prSet phldrT="[Text]" custT="1"/>
      <dgm:spPr/>
      <dgm:t>
        <a:bodyPr/>
        <a:lstStyle/>
        <a:p>
          <a:r>
            <a:rPr lang="de-DE" sz="900" dirty="0" smtClean="0"/>
            <a:t>…</a:t>
          </a:r>
          <a:endParaRPr lang="de-DE" sz="900" dirty="0"/>
        </a:p>
      </dgm:t>
    </dgm:pt>
    <dgm:pt modelId="{E4EE1364-2677-49ED-B8E4-3D367DF3E6ED}" type="parTrans" cxnId="{C3A1A086-5078-4418-9E51-D494A54E85F6}">
      <dgm:prSet/>
      <dgm:spPr/>
      <dgm:t>
        <a:bodyPr/>
        <a:lstStyle/>
        <a:p>
          <a:endParaRPr lang="de-DE" sz="2000"/>
        </a:p>
      </dgm:t>
    </dgm:pt>
    <dgm:pt modelId="{F3532AF5-09AD-46E0-A92D-C026C8EE7CB9}" type="sibTrans" cxnId="{C3A1A086-5078-4418-9E51-D494A54E85F6}">
      <dgm:prSet/>
      <dgm:spPr/>
      <dgm:t>
        <a:bodyPr/>
        <a:lstStyle/>
        <a:p>
          <a:endParaRPr lang="de-DE" sz="2000"/>
        </a:p>
      </dgm:t>
    </dgm:pt>
    <dgm:pt modelId="{BBE2B267-0C8B-4297-83BA-DB404095F55C}" type="pres">
      <dgm:prSet presAssocID="{77AA7B83-5438-49E4-ACD2-520D224426D7}" presName="hierChild1" presStyleCnt="0">
        <dgm:presLayoutVars>
          <dgm:orgChart val="1"/>
          <dgm:chPref val="1"/>
          <dgm:dir/>
          <dgm:animOne val="branch"/>
          <dgm:animLvl val="lvl"/>
          <dgm:resizeHandles/>
        </dgm:presLayoutVars>
      </dgm:prSet>
      <dgm:spPr/>
      <dgm:t>
        <a:bodyPr/>
        <a:lstStyle/>
        <a:p>
          <a:endParaRPr lang="de-DE"/>
        </a:p>
      </dgm:t>
    </dgm:pt>
    <dgm:pt modelId="{3480907B-3E75-4B29-B645-C1A5068CAF09}" type="pres">
      <dgm:prSet presAssocID="{5DAFA3F0-A368-4AA8-B34B-F46FAAFA2166}" presName="hierRoot1" presStyleCnt="0">
        <dgm:presLayoutVars>
          <dgm:hierBranch val="init"/>
        </dgm:presLayoutVars>
      </dgm:prSet>
      <dgm:spPr/>
    </dgm:pt>
    <dgm:pt modelId="{4ABDEA7D-D1A5-44F0-A8CC-AA646868394F}" type="pres">
      <dgm:prSet presAssocID="{5DAFA3F0-A368-4AA8-B34B-F46FAAFA2166}" presName="rootComposite1" presStyleCnt="0"/>
      <dgm:spPr/>
    </dgm:pt>
    <dgm:pt modelId="{EC40729C-1826-44B4-BA6C-2731DE861443}" type="pres">
      <dgm:prSet presAssocID="{5DAFA3F0-A368-4AA8-B34B-F46FAAFA2166}" presName="rootText1" presStyleLbl="node0" presStyleIdx="0" presStyleCnt="1">
        <dgm:presLayoutVars>
          <dgm:chPref val="3"/>
        </dgm:presLayoutVars>
      </dgm:prSet>
      <dgm:spPr/>
      <dgm:t>
        <a:bodyPr/>
        <a:lstStyle/>
        <a:p>
          <a:endParaRPr lang="de-DE"/>
        </a:p>
      </dgm:t>
    </dgm:pt>
    <dgm:pt modelId="{039077CF-CD6A-4A65-8E16-826935F7058C}" type="pres">
      <dgm:prSet presAssocID="{5DAFA3F0-A368-4AA8-B34B-F46FAAFA2166}" presName="rootConnector1" presStyleLbl="node1" presStyleIdx="0" presStyleCnt="0"/>
      <dgm:spPr/>
      <dgm:t>
        <a:bodyPr/>
        <a:lstStyle/>
        <a:p>
          <a:endParaRPr lang="de-DE"/>
        </a:p>
      </dgm:t>
    </dgm:pt>
    <dgm:pt modelId="{02B33545-BB3E-4CED-B47A-0F02E4E757DA}" type="pres">
      <dgm:prSet presAssocID="{5DAFA3F0-A368-4AA8-B34B-F46FAAFA2166}" presName="hierChild2" presStyleCnt="0"/>
      <dgm:spPr/>
    </dgm:pt>
    <dgm:pt modelId="{0B51A817-5299-4595-A556-9BB7C291A67B}" type="pres">
      <dgm:prSet presAssocID="{305F7F70-1F11-48BC-B9C5-3E8B6DC9E5F4}" presName="Name37" presStyleLbl="parChTrans1D2" presStyleIdx="0" presStyleCnt="5"/>
      <dgm:spPr/>
      <dgm:t>
        <a:bodyPr/>
        <a:lstStyle/>
        <a:p>
          <a:endParaRPr lang="de-DE"/>
        </a:p>
      </dgm:t>
    </dgm:pt>
    <dgm:pt modelId="{22D5BEC9-0B9E-4D37-9981-3C79519EF2AD}" type="pres">
      <dgm:prSet presAssocID="{5A443DDC-813E-451C-9CD0-C2DDEB083E4D}" presName="hierRoot2" presStyleCnt="0">
        <dgm:presLayoutVars>
          <dgm:hierBranch val="init"/>
        </dgm:presLayoutVars>
      </dgm:prSet>
      <dgm:spPr/>
    </dgm:pt>
    <dgm:pt modelId="{81E1B6BB-2570-4A9C-9C6D-2BA7F79DD615}" type="pres">
      <dgm:prSet presAssocID="{5A443DDC-813E-451C-9CD0-C2DDEB083E4D}" presName="rootComposite" presStyleCnt="0"/>
      <dgm:spPr/>
    </dgm:pt>
    <dgm:pt modelId="{834CF1AB-A1A6-4CEC-8BE0-495E5B4E8C0B}" type="pres">
      <dgm:prSet presAssocID="{5A443DDC-813E-451C-9CD0-C2DDEB083E4D}" presName="rootText" presStyleLbl="node2" presStyleIdx="0" presStyleCnt="4" custScaleX="96740" custScaleY="70929">
        <dgm:presLayoutVars>
          <dgm:chPref val="3"/>
        </dgm:presLayoutVars>
      </dgm:prSet>
      <dgm:spPr/>
      <dgm:t>
        <a:bodyPr/>
        <a:lstStyle/>
        <a:p>
          <a:endParaRPr lang="de-DE"/>
        </a:p>
      </dgm:t>
    </dgm:pt>
    <dgm:pt modelId="{6D0E5F68-08C9-4579-8DD9-62E3608F3AF2}" type="pres">
      <dgm:prSet presAssocID="{5A443DDC-813E-451C-9CD0-C2DDEB083E4D}" presName="rootConnector" presStyleLbl="node2" presStyleIdx="0" presStyleCnt="4"/>
      <dgm:spPr/>
      <dgm:t>
        <a:bodyPr/>
        <a:lstStyle/>
        <a:p>
          <a:endParaRPr lang="de-DE"/>
        </a:p>
      </dgm:t>
    </dgm:pt>
    <dgm:pt modelId="{3E6C22BB-61F1-48BA-AC25-0823B100E527}" type="pres">
      <dgm:prSet presAssocID="{5A443DDC-813E-451C-9CD0-C2DDEB083E4D}" presName="hierChild4" presStyleCnt="0"/>
      <dgm:spPr/>
    </dgm:pt>
    <dgm:pt modelId="{F12E6476-F02B-4D18-9DE0-00DE8570FAE1}" type="pres">
      <dgm:prSet presAssocID="{EA769EF1-2F69-40BC-9C9E-6C0E65AC0340}" presName="Name37" presStyleLbl="parChTrans1D3" presStyleIdx="0" presStyleCnt="8"/>
      <dgm:spPr/>
      <dgm:t>
        <a:bodyPr/>
        <a:lstStyle/>
        <a:p>
          <a:endParaRPr lang="de-DE"/>
        </a:p>
      </dgm:t>
    </dgm:pt>
    <dgm:pt modelId="{3B147AFC-B66F-4435-B870-8F3FB82A2B32}" type="pres">
      <dgm:prSet presAssocID="{5C8F3304-2CDE-4937-860A-D9C66C21BF7A}" presName="hierRoot2" presStyleCnt="0">
        <dgm:presLayoutVars>
          <dgm:hierBranch val="init"/>
        </dgm:presLayoutVars>
      </dgm:prSet>
      <dgm:spPr/>
    </dgm:pt>
    <dgm:pt modelId="{80F6E8B4-D3E5-45D0-A7D2-4B1EF4DE51BD}" type="pres">
      <dgm:prSet presAssocID="{5C8F3304-2CDE-4937-860A-D9C66C21BF7A}" presName="rootComposite" presStyleCnt="0"/>
      <dgm:spPr/>
    </dgm:pt>
    <dgm:pt modelId="{AC57A498-30FC-4834-A477-FEB54C221679}" type="pres">
      <dgm:prSet presAssocID="{5C8F3304-2CDE-4937-860A-D9C66C21BF7A}" presName="rootText" presStyleLbl="node3" presStyleIdx="0" presStyleCnt="8" custScaleX="63831" custScaleY="50918">
        <dgm:presLayoutVars>
          <dgm:chPref val="3"/>
        </dgm:presLayoutVars>
      </dgm:prSet>
      <dgm:spPr/>
      <dgm:t>
        <a:bodyPr/>
        <a:lstStyle/>
        <a:p>
          <a:endParaRPr lang="de-DE"/>
        </a:p>
      </dgm:t>
    </dgm:pt>
    <dgm:pt modelId="{84C29D9C-AAAE-4808-9A62-386D01AB2DE3}" type="pres">
      <dgm:prSet presAssocID="{5C8F3304-2CDE-4937-860A-D9C66C21BF7A}" presName="rootConnector" presStyleLbl="node3" presStyleIdx="0" presStyleCnt="8"/>
      <dgm:spPr/>
      <dgm:t>
        <a:bodyPr/>
        <a:lstStyle/>
        <a:p>
          <a:endParaRPr lang="de-DE"/>
        </a:p>
      </dgm:t>
    </dgm:pt>
    <dgm:pt modelId="{EBE7553B-9BB2-4617-97B1-E43B7386521B}" type="pres">
      <dgm:prSet presAssocID="{5C8F3304-2CDE-4937-860A-D9C66C21BF7A}" presName="hierChild4" presStyleCnt="0"/>
      <dgm:spPr/>
    </dgm:pt>
    <dgm:pt modelId="{4ACD39FE-3B70-489D-B20C-ABA6DB833FFE}" type="pres">
      <dgm:prSet presAssocID="{5C8F3304-2CDE-4937-860A-D9C66C21BF7A}" presName="hierChild5" presStyleCnt="0"/>
      <dgm:spPr/>
    </dgm:pt>
    <dgm:pt modelId="{D2D6B2C2-449F-4B9D-A033-804D3EE908BC}" type="pres">
      <dgm:prSet presAssocID="{A1388741-713D-4044-87C5-57E9BB52B96C}" presName="Name37" presStyleLbl="parChTrans1D3" presStyleIdx="1" presStyleCnt="8"/>
      <dgm:spPr/>
      <dgm:t>
        <a:bodyPr/>
        <a:lstStyle/>
        <a:p>
          <a:endParaRPr lang="de-DE"/>
        </a:p>
      </dgm:t>
    </dgm:pt>
    <dgm:pt modelId="{4FE044C9-6838-464B-A384-F34BF5818592}" type="pres">
      <dgm:prSet presAssocID="{BE42E5F0-5359-4CDB-9BCC-A7E1F00CF15D}" presName="hierRoot2" presStyleCnt="0">
        <dgm:presLayoutVars>
          <dgm:hierBranch val="init"/>
        </dgm:presLayoutVars>
      </dgm:prSet>
      <dgm:spPr/>
    </dgm:pt>
    <dgm:pt modelId="{1ED007A1-70F9-46EB-A799-FE27A868A648}" type="pres">
      <dgm:prSet presAssocID="{BE42E5F0-5359-4CDB-9BCC-A7E1F00CF15D}" presName="rootComposite" presStyleCnt="0"/>
      <dgm:spPr/>
    </dgm:pt>
    <dgm:pt modelId="{20A20A01-E938-4706-8397-C8F3667330F4}" type="pres">
      <dgm:prSet presAssocID="{BE42E5F0-5359-4CDB-9BCC-A7E1F00CF15D}" presName="rootText" presStyleLbl="node3" presStyleIdx="1" presStyleCnt="8" custScaleX="63831" custScaleY="50918">
        <dgm:presLayoutVars>
          <dgm:chPref val="3"/>
        </dgm:presLayoutVars>
      </dgm:prSet>
      <dgm:spPr/>
      <dgm:t>
        <a:bodyPr/>
        <a:lstStyle/>
        <a:p>
          <a:endParaRPr lang="de-DE"/>
        </a:p>
      </dgm:t>
    </dgm:pt>
    <dgm:pt modelId="{817E5042-4AC3-4D6D-AEAC-7D84A2C8A291}" type="pres">
      <dgm:prSet presAssocID="{BE42E5F0-5359-4CDB-9BCC-A7E1F00CF15D}" presName="rootConnector" presStyleLbl="node3" presStyleIdx="1" presStyleCnt="8"/>
      <dgm:spPr/>
      <dgm:t>
        <a:bodyPr/>
        <a:lstStyle/>
        <a:p>
          <a:endParaRPr lang="de-DE"/>
        </a:p>
      </dgm:t>
    </dgm:pt>
    <dgm:pt modelId="{E261E178-FF05-4E64-8F7C-24D4CAD086B5}" type="pres">
      <dgm:prSet presAssocID="{BE42E5F0-5359-4CDB-9BCC-A7E1F00CF15D}" presName="hierChild4" presStyleCnt="0"/>
      <dgm:spPr/>
    </dgm:pt>
    <dgm:pt modelId="{E4512AE6-613F-45DD-8287-1FF8D9752B85}" type="pres">
      <dgm:prSet presAssocID="{BE42E5F0-5359-4CDB-9BCC-A7E1F00CF15D}" presName="hierChild5" presStyleCnt="0"/>
      <dgm:spPr/>
    </dgm:pt>
    <dgm:pt modelId="{B5826F4B-9820-4255-9CE3-D762C1278337}" type="pres">
      <dgm:prSet presAssocID="{5A443DDC-813E-451C-9CD0-C2DDEB083E4D}" presName="hierChild5" presStyleCnt="0"/>
      <dgm:spPr/>
    </dgm:pt>
    <dgm:pt modelId="{2D0DDEA4-036C-42AF-85BB-CF9ADF83DC1C}" type="pres">
      <dgm:prSet presAssocID="{AC96C52C-E421-400C-BB64-EF9CA7A6ECF6}" presName="Name37" presStyleLbl="parChTrans1D2" presStyleIdx="1" presStyleCnt="5"/>
      <dgm:spPr/>
      <dgm:t>
        <a:bodyPr/>
        <a:lstStyle/>
        <a:p>
          <a:endParaRPr lang="de-DE"/>
        </a:p>
      </dgm:t>
    </dgm:pt>
    <dgm:pt modelId="{B908D232-F5DE-45C1-B4CF-C7E0BB3FFA3E}" type="pres">
      <dgm:prSet presAssocID="{6E58DFB2-996E-4DFC-9AB8-54C682FDF950}" presName="hierRoot2" presStyleCnt="0">
        <dgm:presLayoutVars>
          <dgm:hierBranch val="init"/>
        </dgm:presLayoutVars>
      </dgm:prSet>
      <dgm:spPr/>
    </dgm:pt>
    <dgm:pt modelId="{924255C7-6180-4D13-9917-E964E44FD5E6}" type="pres">
      <dgm:prSet presAssocID="{6E58DFB2-996E-4DFC-9AB8-54C682FDF950}" presName="rootComposite" presStyleCnt="0"/>
      <dgm:spPr/>
    </dgm:pt>
    <dgm:pt modelId="{869A2F1F-C2E0-40C5-8C98-C6187493504A}" type="pres">
      <dgm:prSet presAssocID="{6E58DFB2-996E-4DFC-9AB8-54C682FDF950}" presName="rootText" presStyleLbl="node2" presStyleIdx="1" presStyleCnt="4" custScaleX="96740" custScaleY="70929">
        <dgm:presLayoutVars>
          <dgm:chPref val="3"/>
        </dgm:presLayoutVars>
      </dgm:prSet>
      <dgm:spPr/>
      <dgm:t>
        <a:bodyPr/>
        <a:lstStyle/>
        <a:p>
          <a:endParaRPr lang="de-DE"/>
        </a:p>
      </dgm:t>
    </dgm:pt>
    <dgm:pt modelId="{56EB41C7-37CA-470B-BED5-1D8A387DE3E8}" type="pres">
      <dgm:prSet presAssocID="{6E58DFB2-996E-4DFC-9AB8-54C682FDF950}" presName="rootConnector" presStyleLbl="node2" presStyleIdx="1" presStyleCnt="4"/>
      <dgm:spPr/>
      <dgm:t>
        <a:bodyPr/>
        <a:lstStyle/>
        <a:p>
          <a:endParaRPr lang="de-DE"/>
        </a:p>
      </dgm:t>
    </dgm:pt>
    <dgm:pt modelId="{52F881AE-BB00-4BF3-AAE0-8B9B8ADF5F87}" type="pres">
      <dgm:prSet presAssocID="{6E58DFB2-996E-4DFC-9AB8-54C682FDF950}" presName="hierChild4" presStyleCnt="0"/>
      <dgm:spPr/>
    </dgm:pt>
    <dgm:pt modelId="{D9CCD1BF-C1D3-462B-98E5-23B3F29935F1}" type="pres">
      <dgm:prSet presAssocID="{B8FD63D8-78AF-461D-9859-59170D5D7F79}" presName="Name37" presStyleLbl="parChTrans1D3" presStyleIdx="2" presStyleCnt="8"/>
      <dgm:spPr/>
      <dgm:t>
        <a:bodyPr/>
        <a:lstStyle/>
        <a:p>
          <a:endParaRPr lang="de-DE"/>
        </a:p>
      </dgm:t>
    </dgm:pt>
    <dgm:pt modelId="{5856286B-E8D2-4F39-8BBF-9A223ABFBD18}" type="pres">
      <dgm:prSet presAssocID="{367F7966-2817-4353-AC07-EDB554623DA8}" presName="hierRoot2" presStyleCnt="0">
        <dgm:presLayoutVars>
          <dgm:hierBranch val="init"/>
        </dgm:presLayoutVars>
      </dgm:prSet>
      <dgm:spPr/>
    </dgm:pt>
    <dgm:pt modelId="{C581ED97-6352-408F-806C-4F3668312E3C}" type="pres">
      <dgm:prSet presAssocID="{367F7966-2817-4353-AC07-EDB554623DA8}" presName="rootComposite" presStyleCnt="0"/>
      <dgm:spPr/>
    </dgm:pt>
    <dgm:pt modelId="{7351DBAA-DAEB-4059-BDDF-54DB266D7A8A}" type="pres">
      <dgm:prSet presAssocID="{367F7966-2817-4353-AC07-EDB554623DA8}" presName="rootText" presStyleLbl="node3" presStyleIdx="2" presStyleCnt="8" custScaleX="63831" custScaleY="50918">
        <dgm:presLayoutVars>
          <dgm:chPref val="3"/>
        </dgm:presLayoutVars>
      </dgm:prSet>
      <dgm:spPr/>
      <dgm:t>
        <a:bodyPr/>
        <a:lstStyle/>
        <a:p>
          <a:endParaRPr lang="de-DE"/>
        </a:p>
      </dgm:t>
    </dgm:pt>
    <dgm:pt modelId="{F7BF725D-BA20-423D-9708-83E0B8B0CD0E}" type="pres">
      <dgm:prSet presAssocID="{367F7966-2817-4353-AC07-EDB554623DA8}" presName="rootConnector" presStyleLbl="node3" presStyleIdx="2" presStyleCnt="8"/>
      <dgm:spPr/>
      <dgm:t>
        <a:bodyPr/>
        <a:lstStyle/>
        <a:p>
          <a:endParaRPr lang="de-DE"/>
        </a:p>
      </dgm:t>
    </dgm:pt>
    <dgm:pt modelId="{343816F2-236A-4145-9745-A8C8AC3DDD90}" type="pres">
      <dgm:prSet presAssocID="{367F7966-2817-4353-AC07-EDB554623DA8}" presName="hierChild4" presStyleCnt="0"/>
      <dgm:spPr/>
    </dgm:pt>
    <dgm:pt modelId="{5B17CD8B-708D-452B-9664-2CB8F995966B}" type="pres">
      <dgm:prSet presAssocID="{367F7966-2817-4353-AC07-EDB554623DA8}" presName="hierChild5" presStyleCnt="0"/>
      <dgm:spPr/>
    </dgm:pt>
    <dgm:pt modelId="{58CB9374-3DCF-49D2-883B-CFF6E3A4DEEA}" type="pres">
      <dgm:prSet presAssocID="{C4D98B90-A83C-480B-AE30-5362E4C55434}" presName="Name37" presStyleLbl="parChTrans1D3" presStyleIdx="3" presStyleCnt="8"/>
      <dgm:spPr/>
      <dgm:t>
        <a:bodyPr/>
        <a:lstStyle/>
        <a:p>
          <a:endParaRPr lang="de-DE"/>
        </a:p>
      </dgm:t>
    </dgm:pt>
    <dgm:pt modelId="{13428795-DBC8-4CFC-AEBA-53490B94674E}" type="pres">
      <dgm:prSet presAssocID="{F10A8166-B72B-4BBA-9119-D02A0F08BBB1}" presName="hierRoot2" presStyleCnt="0">
        <dgm:presLayoutVars>
          <dgm:hierBranch val="init"/>
        </dgm:presLayoutVars>
      </dgm:prSet>
      <dgm:spPr/>
    </dgm:pt>
    <dgm:pt modelId="{625A235F-AEBC-42E9-9658-ABB28098A4BB}" type="pres">
      <dgm:prSet presAssocID="{F10A8166-B72B-4BBA-9119-D02A0F08BBB1}" presName="rootComposite" presStyleCnt="0"/>
      <dgm:spPr/>
    </dgm:pt>
    <dgm:pt modelId="{469CB288-AD11-4A86-AC70-73CE17AA15E7}" type="pres">
      <dgm:prSet presAssocID="{F10A8166-B72B-4BBA-9119-D02A0F08BBB1}" presName="rootText" presStyleLbl="node3" presStyleIdx="3" presStyleCnt="8" custScaleX="63831" custScaleY="50918">
        <dgm:presLayoutVars>
          <dgm:chPref val="3"/>
        </dgm:presLayoutVars>
      </dgm:prSet>
      <dgm:spPr/>
      <dgm:t>
        <a:bodyPr/>
        <a:lstStyle/>
        <a:p>
          <a:endParaRPr lang="de-DE"/>
        </a:p>
      </dgm:t>
    </dgm:pt>
    <dgm:pt modelId="{DFFEC618-EC11-40EA-97E5-8B8509E3B4FB}" type="pres">
      <dgm:prSet presAssocID="{F10A8166-B72B-4BBA-9119-D02A0F08BBB1}" presName="rootConnector" presStyleLbl="node3" presStyleIdx="3" presStyleCnt="8"/>
      <dgm:spPr/>
      <dgm:t>
        <a:bodyPr/>
        <a:lstStyle/>
        <a:p>
          <a:endParaRPr lang="de-DE"/>
        </a:p>
      </dgm:t>
    </dgm:pt>
    <dgm:pt modelId="{C6218AFF-E96F-47C9-BF6F-6E7E636A87AD}" type="pres">
      <dgm:prSet presAssocID="{F10A8166-B72B-4BBA-9119-D02A0F08BBB1}" presName="hierChild4" presStyleCnt="0"/>
      <dgm:spPr/>
    </dgm:pt>
    <dgm:pt modelId="{07C6E5B9-F0C5-46F7-81A0-AD6B7B1C16E1}" type="pres">
      <dgm:prSet presAssocID="{F10A8166-B72B-4BBA-9119-D02A0F08BBB1}" presName="hierChild5" presStyleCnt="0"/>
      <dgm:spPr/>
    </dgm:pt>
    <dgm:pt modelId="{D30D7A0D-A7C6-4EF4-8E89-981F34CBFD4E}" type="pres">
      <dgm:prSet presAssocID="{6E58DFB2-996E-4DFC-9AB8-54C682FDF950}" presName="hierChild5" presStyleCnt="0"/>
      <dgm:spPr/>
    </dgm:pt>
    <dgm:pt modelId="{ECF4E347-5896-412C-A852-1913CB376995}" type="pres">
      <dgm:prSet presAssocID="{851B7473-3336-45D6-9C8F-1E3EB5CDD3D5}" presName="Name37" presStyleLbl="parChTrans1D2" presStyleIdx="2" presStyleCnt="5"/>
      <dgm:spPr/>
      <dgm:t>
        <a:bodyPr/>
        <a:lstStyle/>
        <a:p>
          <a:endParaRPr lang="de-DE"/>
        </a:p>
      </dgm:t>
    </dgm:pt>
    <dgm:pt modelId="{C632A425-8408-4656-855F-1300464FEA39}" type="pres">
      <dgm:prSet presAssocID="{C76E602D-64C7-4239-BDA8-CD8BB8F892B2}" presName="hierRoot2" presStyleCnt="0">
        <dgm:presLayoutVars>
          <dgm:hierBranch val="init"/>
        </dgm:presLayoutVars>
      </dgm:prSet>
      <dgm:spPr/>
    </dgm:pt>
    <dgm:pt modelId="{19E256D9-052F-4CCA-AE19-D1F1720430F3}" type="pres">
      <dgm:prSet presAssocID="{C76E602D-64C7-4239-BDA8-CD8BB8F892B2}" presName="rootComposite" presStyleCnt="0"/>
      <dgm:spPr/>
    </dgm:pt>
    <dgm:pt modelId="{C6EDFB26-E8DE-4901-B07A-53103FE98FEF}" type="pres">
      <dgm:prSet presAssocID="{C76E602D-64C7-4239-BDA8-CD8BB8F892B2}" presName="rootText" presStyleLbl="node2" presStyleIdx="2" presStyleCnt="4" custScaleX="96740" custScaleY="70929">
        <dgm:presLayoutVars>
          <dgm:chPref val="3"/>
        </dgm:presLayoutVars>
      </dgm:prSet>
      <dgm:spPr/>
      <dgm:t>
        <a:bodyPr/>
        <a:lstStyle/>
        <a:p>
          <a:endParaRPr lang="de-DE"/>
        </a:p>
      </dgm:t>
    </dgm:pt>
    <dgm:pt modelId="{CADC2E1F-38F2-4E41-82DF-354D7E4B9B7D}" type="pres">
      <dgm:prSet presAssocID="{C76E602D-64C7-4239-BDA8-CD8BB8F892B2}" presName="rootConnector" presStyleLbl="node2" presStyleIdx="2" presStyleCnt="4"/>
      <dgm:spPr/>
      <dgm:t>
        <a:bodyPr/>
        <a:lstStyle/>
        <a:p>
          <a:endParaRPr lang="de-DE"/>
        </a:p>
      </dgm:t>
    </dgm:pt>
    <dgm:pt modelId="{9B821E57-B619-49CE-9327-7B05A14D5818}" type="pres">
      <dgm:prSet presAssocID="{C76E602D-64C7-4239-BDA8-CD8BB8F892B2}" presName="hierChild4" presStyleCnt="0"/>
      <dgm:spPr/>
    </dgm:pt>
    <dgm:pt modelId="{8898AF70-72F7-4CC2-8103-56994E7FF217}" type="pres">
      <dgm:prSet presAssocID="{63FD7B7A-2EB6-4D1F-AA2C-291E58977897}" presName="Name37" presStyleLbl="parChTrans1D3" presStyleIdx="4" presStyleCnt="8"/>
      <dgm:spPr/>
      <dgm:t>
        <a:bodyPr/>
        <a:lstStyle/>
        <a:p>
          <a:endParaRPr lang="de-DE"/>
        </a:p>
      </dgm:t>
    </dgm:pt>
    <dgm:pt modelId="{D1034404-2F49-4532-A1EE-EA81D7D29765}" type="pres">
      <dgm:prSet presAssocID="{7D07C5EF-F1D7-40CF-8DE7-1036C462F638}" presName="hierRoot2" presStyleCnt="0">
        <dgm:presLayoutVars>
          <dgm:hierBranch val="init"/>
        </dgm:presLayoutVars>
      </dgm:prSet>
      <dgm:spPr/>
    </dgm:pt>
    <dgm:pt modelId="{FC0AE7A7-98A0-4A6F-BBC9-D78234D54F6A}" type="pres">
      <dgm:prSet presAssocID="{7D07C5EF-F1D7-40CF-8DE7-1036C462F638}" presName="rootComposite" presStyleCnt="0"/>
      <dgm:spPr/>
    </dgm:pt>
    <dgm:pt modelId="{29FB3CFB-B15B-4405-B33E-4E20E9B6B30C}" type="pres">
      <dgm:prSet presAssocID="{7D07C5EF-F1D7-40CF-8DE7-1036C462F638}" presName="rootText" presStyleLbl="node3" presStyleIdx="4" presStyleCnt="8" custScaleX="63831" custScaleY="50918">
        <dgm:presLayoutVars>
          <dgm:chPref val="3"/>
        </dgm:presLayoutVars>
      </dgm:prSet>
      <dgm:spPr/>
      <dgm:t>
        <a:bodyPr/>
        <a:lstStyle/>
        <a:p>
          <a:endParaRPr lang="de-DE"/>
        </a:p>
      </dgm:t>
    </dgm:pt>
    <dgm:pt modelId="{4E67D4C2-4492-4051-9318-9543484B3155}" type="pres">
      <dgm:prSet presAssocID="{7D07C5EF-F1D7-40CF-8DE7-1036C462F638}" presName="rootConnector" presStyleLbl="node3" presStyleIdx="4" presStyleCnt="8"/>
      <dgm:spPr/>
      <dgm:t>
        <a:bodyPr/>
        <a:lstStyle/>
        <a:p>
          <a:endParaRPr lang="de-DE"/>
        </a:p>
      </dgm:t>
    </dgm:pt>
    <dgm:pt modelId="{12539CC1-59CE-4320-8609-28AA57D815E8}" type="pres">
      <dgm:prSet presAssocID="{7D07C5EF-F1D7-40CF-8DE7-1036C462F638}" presName="hierChild4" presStyleCnt="0"/>
      <dgm:spPr/>
    </dgm:pt>
    <dgm:pt modelId="{D46846D5-AAB7-4AC8-B622-B2FC6F843F5C}" type="pres">
      <dgm:prSet presAssocID="{7D07C5EF-F1D7-40CF-8DE7-1036C462F638}" presName="hierChild5" presStyleCnt="0"/>
      <dgm:spPr/>
    </dgm:pt>
    <dgm:pt modelId="{5D012E5B-A9BC-4B8F-8DD4-2713A1CBF30B}" type="pres">
      <dgm:prSet presAssocID="{080ECC1D-8AAF-4A6E-94B6-35B0BBC015AF}" presName="Name37" presStyleLbl="parChTrans1D3" presStyleIdx="5" presStyleCnt="8"/>
      <dgm:spPr/>
      <dgm:t>
        <a:bodyPr/>
        <a:lstStyle/>
        <a:p>
          <a:endParaRPr lang="de-DE"/>
        </a:p>
      </dgm:t>
    </dgm:pt>
    <dgm:pt modelId="{4679F99D-6685-455A-B350-0D491F71D98D}" type="pres">
      <dgm:prSet presAssocID="{3F3E31AB-6A44-48A9-B64D-F5E0E50F078D}" presName="hierRoot2" presStyleCnt="0">
        <dgm:presLayoutVars>
          <dgm:hierBranch val="init"/>
        </dgm:presLayoutVars>
      </dgm:prSet>
      <dgm:spPr/>
    </dgm:pt>
    <dgm:pt modelId="{8C29CE38-1D00-4F75-9B23-CED56CA3F663}" type="pres">
      <dgm:prSet presAssocID="{3F3E31AB-6A44-48A9-B64D-F5E0E50F078D}" presName="rootComposite" presStyleCnt="0"/>
      <dgm:spPr/>
    </dgm:pt>
    <dgm:pt modelId="{5506D9F0-72B5-4516-97DA-5FC279AA3A06}" type="pres">
      <dgm:prSet presAssocID="{3F3E31AB-6A44-48A9-B64D-F5E0E50F078D}" presName="rootText" presStyleLbl="node3" presStyleIdx="5" presStyleCnt="8" custScaleX="63831" custScaleY="50918">
        <dgm:presLayoutVars>
          <dgm:chPref val="3"/>
        </dgm:presLayoutVars>
      </dgm:prSet>
      <dgm:spPr/>
      <dgm:t>
        <a:bodyPr/>
        <a:lstStyle/>
        <a:p>
          <a:endParaRPr lang="de-DE"/>
        </a:p>
      </dgm:t>
    </dgm:pt>
    <dgm:pt modelId="{D8EC4744-A60F-4C71-B2BF-E6121FD0E8DD}" type="pres">
      <dgm:prSet presAssocID="{3F3E31AB-6A44-48A9-B64D-F5E0E50F078D}" presName="rootConnector" presStyleLbl="node3" presStyleIdx="5" presStyleCnt="8"/>
      <dgm:spPr/>
      <dgm:t>
        <a:bodyPr/>
        <a:lstStyle/>
        <a:p>
          <a:endParaRPr lang="de-DE"/>
        </a:p>
      </dgm:t>
    </dgm:pt>
    <dgm:pt modelId="{8899AAEF-8BD2-4484-BECA-FAAF6702D0F5}" type="pres">
      <dgm:prSet presAssocID="{3F3E31AB-6A44-48A9-B64D-F5E0E50F078D}" presName="hierChild4" presStyleCnt="0"/>
      <dgm:spPr/>
    </dgm:pt>
    <dgm:pt modelId="{181315A5-7B6C-42B8-AFB8-FCE0460796C9}" type="pres">
      <dgm:prSet presAssocID="{3F3E31AB-6A44-48A9-B64D-F5E0E50F078D}" presName="hierChild5" presStyleCnt="0"/>
      <dgm:spPr/>
    </dgm:pt>
    <dgm:pt modelId="{3A4E5B96-13C7-4745-8836-BD18472338BA}" type="pres">
      <dgm:prSet presAssocID="{C76E602D-64C7-4239-BDA8-CD8BB8F892B2}" presName="hierChild5" presStyleCnt="0"/>
      <dgm:spPr/>
    </dgm:pt>
    <dgm:pt modelId="{9139A784-8437-4EF7-858F-2AD8EC14FF38}" type="pres">
      <dgm:prSet presAssocID="{641B7B97-6113-44E5-B93B-7DC404126AB7}" presName="Name37" presStyleLbl="parChTrans1D2" presStyleIdx="3" presStyleCnt="5"/>
      <dgm:spPr/>
      <dgm:t>
        <a:bodyPr/>
        <a:lstStyle/>
        <a:p>
          <a:endParaRPr lang="de-DE"/>
        </a:p>
      </dgm:t>
    </dgm:pt>
    <dgm:pt modelId="{976B9027-A4CB-4D97-B9A5-C9A502E016B8}" type="pres">
      <dgm:prSet presAssocID="{B58E292A-E221-48E7-87AA-7D8605FF9B8A}" presName="hierRoot2" presStyleCnt="0">
        <dgm:presLayoutVars>
          <dgm:hierBranch val="init"/>
        </dgm:presLayoutVars>
      </dgm:prSet>
      <dgm:spPr/>
    </dgm:pt>
    <dgm:pt modelId="{45C94832-5AD6-4B48-B450-15D423D0B56D}" type="pres">
      <dgm:prSet presAssocID="{B58E292A-E221-48E7-87AA-7D8605FF9B8A}" presName="rootComposite" presStyleCnt="0"/>
      <dgm:spPr/>
    </dgm:pt>
    <dgm:pt modelId="{46B03CE9-2EB9-41BA-A571-C201FE7F5584}" type="pres">
      <dgm:prSet presAssocID="{B58E292A-E221-48E7-87AA-7D8605FF9B8A}" presName="rootText" presStyleLbl="node2" presStyleIdx="3" presStyleCnt="4" custScaleX="96740" custScaleY="70929">
        <dgm:presLayoutVars>
          <dgm:chPref val="3"/>
        </dgm:presLayoutVars>
      </dgm:prSet>
      <dgm:spPr/>
      <dgm:t>
        <a:bodyPr/>
        <a:lstStyle/>
        <a:p>
          <a:endParaRPr lang="de-DE"/>
        </a:p>
      </dgm:t>
    </dgm:pt>
    <dgm:pt modelId="{04C33510-82BF-4F15-A6DF-1DA4E2B8D75E}" type="pres">
      <dgm:prSet presAssocID="{B58E292A-E221-48E7-87AA-7D8605FF9B8A}" presName="rootConnector" presStyleLbl="node2" presStyleIdx="3" presStyleCnt="4"/>
      <dgm:spPr/>
      <dgm:t>
        <a:bodyPr/>
        <a:lstStyle/>
        <a:p>
          <a:endParaRPr lang="de-DE"/>
        </a:p>
      </dgm:t>
    </dgm:pt>
    <dgm:pt modelId="{5A5F2C8D-5D49-4C0E-ABED-7014EBCA8523}" type="pres">
      <dgm:prSet presAssocID="{B58E292A-E221-48E7-87AA-7D8605FF9B8A}" presName="hierChild4" presStyleCnt="0"/>
      <dgm:spPr/>
    </dgm:pt>
    <dgm:pt modelId="{62BF9078-6DFF-4AD4-94B1-86C5F1C01F80}" type="pres">
      <dgm:prSet presAssocID="{146491B6-0D66-4176-9BB4-5A74DF27B5E4}" presName="Name37" presStyleLbl="parChTrans1D3" presStyleIdx="6" presStyleCnt="8"/>
      <dgm:spPr/>
      <dgm:t>
        <a:bodyPr/>
        <a:lstStyle/>
        <a:p>
          <a:endParaRPr lang="de-DE"/>
        </a:p>
      </dgm:t>
    </dgm:pt>
    <dgm:pt modelId="{B79F398E-5B39-4580-925F-CFA2531581A1}" type="pres">
      <dgm:prSet presAssocID="{39588D86-951E-478B-AADC-49A19382B301}" presName="hierRoot2" presStyleCnt="0">
        <dgm:presLayoutVars>
          <dgm:hierBranch val="init"/>
        </dgm:presLayoutVars>
      </dgm:prSet>
      <dgm:spPr/>
    </dgm:pt>
    <dgm:pt modelId="{B2E42ED1-3404-4E67-9AFC-9ED5B3B99CE7}" type="pres">
      <dgm:prSet presAssocID="{39588D86-951E-478B-AADC-49A19382B301}" presName="rootComposite" presStyleCnt="0"/>
      <dgm:spPr/>
    </dgm:pt>
    <dgm:pt modelId="{9DCF3284-3B12-47E1-A4D6-5C75A2239818}" type="pres">
      <dgm:prSet presAssocID="{39588D86-951E-478B-AADC-49A19382B301}" presName="rootText" presStyleLbl="node3" presStyleIdx="6" presStyleCnt="8" custScaleX="63831" custScaleY="50918">
        <dgm:presLayoutVars>
          <dgm:chPref val="3"/>
        </dgm:presLayoutVars>
      </dgm:prSet>
      <dgm:spPr/>
      <dgm:t>
        <a:bodyPr/>
        <a:lstStyle/>
        <a:p>
          <a:endParaRPr lang="de-DE"/>
        </a:p>
      </dgm:t>
    </dgm:pt>
    <dgm:pt modelId="{0840003F-51A6-4717-9321-288FA03B18CF}" type="pres">
      <dgm:prSet presAssocID="{39588D86-951E-478B-AADC-49A19382B301}" presName="rootConnector" presStyleLbl="node3" presStyleIdx="6" presStyleCnt="8"/>
      <dgm:spPr/>
      <dgm:t>
        <a:bodyPr/>
        <a:lstStyle/>
        <a:p>
          <a:endParaRPr lang="de-DE"/>
        </a:p>
      </dgm:t>
    </dgm:pt>
    <dgm:pt modelId="{2594A8BE-C609-40CF-A576-70E304C02801}" type="pres">
      <dgm:prSet presAssocID="{39588D86-951E-478B-AADC-49A19382B301}" presName="hierChild4" presStyleCnt="0"/>
      <dgm:spPr/>
    </dgm:pt>
    <dgm:pt modelId="{9441E115-92DE-463F-BC28-10B7103D4A73}" type="pres">
      <dgm:prSet presAssocID="{39588D86-951E-478B-AADC-49A19382B301}" presName="hierChild5" presStyleCnt="0"/>
      <dgm:spPr/>
    </dgm:pt>
    <dgm:pt modelId="{6DD10D4A-B80F-4F2D-BB51-0C9FE36C8100}" type="pres">
      <dgm:prSet presAssocID="{E4EE1364-2677-49ED-B8E4-3D367DF3E6ED}" presName="Name37" presStyleLbl="parChTrans1D3" presStyleIdx="7" presStyleCnt="8"/>
      <dgm:spPr/>
      <dgm:t>
        <a:bodyPr/>
        <a:lstStyle/>
        <a:p>
          <a:endParaRPr lang="de-DE"/>
        </a:p>
      </dgm:t>
    </dgm:pt>
    <dgm:pt modelId="{CB325A31-F06D-4C77-8208-E94ADBB7EF95}" type="pres">
      <dgm:prSet presAssocID="{776E3B9F-27DB-4BF8-9D3D-C4B64B233966}" presName="hierRoot2" presStyleCnt="0">
        <dgm:presLayoutVars>
          <dgm:hierBranch val="init"/>
        </dgm:presLayoutVars>
      </dgm:prSet>
      <dgm:spPr/>
    </dgm:pt>
    <dgm:pt modelId="{97AD8356-8AC0-42BE-B2FA-AF740990C14A}" type="pres">
      <dgm:prSet presAssocID="{776E3B9F-27DB-4BF8-9D3D-C4B64B233966}" presName="rootComposite" presStyleCnt="0"/>
      <dgm:spPr/>
    </dgm:pt>
    <dgm:pt modelId="{60E72907-257B-4B7C-96AD-0ACF5C58A45A}" type="pres">
      <dgm:prSet presAssocID="{776E3B9F-27DB-4BF8-9D3D-C4B64B233966}" presName="rootText" presStyleLbl="node3" presStyleIdx="7" presStyleCnt="8" custScaleX="63831" custScaleY="50918">
        <dgm:presLayoutVars>
          <dgm:chPref val="3"/>
        </dgm:presLayoutVars>
      </dgm:prSet>
      <dgm:spPr/>
      <dgm:t>
        <a:bodyPr/>
        <a:lstStyle/>
        <a:p>
          <a:endParaRPr lang="de-DE"/>
        </a:p>
      </dgm:t>
    </dgm:pt>
    <dgm:pt modelId="{08BD2900-40F6-4226-B25D-211ACC9B20C5}" type="pres">
      <dgm:prSet presAssocID="{776E3B9F-27DB-4BF8-9D3D-C4B64B233966}" presName="rootConnector" presStyleLbl="node3" presStyleIdx="7" presStyleCnt="8"/>
      <dgm:spPr/>
      <dgm:t>
        <a:bodyPr/>
        <a:lstStyle/>
        <a:p>
          <a:endParaRPr lang="de-DE"/>
        </a:p>
      </dgm:t>
    </dgm:pt>
    <dgm:pt modelId="{BCA63CDE-2D1D-41DF-81FC-5AE3BEF82E8E}" type="pres">
      <dgm:prSet presAssocID="{776E3B9F-27DB-4BF8-9D3D-C4B64B233966}" presName="hierChild4" presStyleCnt="0"/>
      <dgm:spPr/>
    </dgm:pt>
    <dgm:pt modelId="{F99AB07E-D4C8-46C7-8579-83F29A2C0922}" type="pres">
      <dgm:prSet presAssocID="{776E3B9F-27DB-4BF8-9D3D-C4B64B233966}" presName="hierChild5" presStyleCnt="0"/>
      <dgm:spPr/>
    </dgm:pt>
    <dgm:pt modelId="{F346461C-2999-4819-B8FB-13F01351CFF9}" type="pres">
      <dgm:prSet presAssocID="{B58E292A-E221-48E7-87AA-7D8605FF9B8A}" presName="hierChild5" presStyleCnt="0"/>
      <dgm:spPr/>
    </dgm:pt>
    <dgm:pt modelId="{48C2D9CB-90D6-4D78-96E8-97A208F9F29D}" type="pres">
      <dgm:prSet presAssocID="{5DAFA3F0-A368-4AA8-B34B-F46FAAFA2166}" presName="hierChild3" presStyleCnt="0"/>
      <dgm:spPr/>
    </dgm:pt>
    <dgm:pt modelId="{1456383F-8F3C-422B-95E5-23F99ABFF542}" type="pres">
      <dgm:prSet presAssocID="{86BAE1F3-A7B7-44E2-A159-1F0989AFA9DE}" presName="Name111" presStyleLbl="parChTrans1D2" presStyleIdx="4" presStyleCnt="5"/>
      <dgm:spPr/>
      <dgm:t>
        <a:bodyPr/>
        <a:lstStyle/>
        <a:p>
          <a:endParaRPr lang="de-DE"/>
        </a:p>
      </dgm:t>
    </dgm:pt>
    <dgm:pt modelId="{CE354FB6-B4D7-4F54-9E37-D41B17E61007}" type="pres">
      <dgm:prSet presAssocID="{D5BD508F-EC8C-47EA-92F2-562C81E70EEA}" presName="hierRoot3" presStyleCnt="0">
        <dgm:presLayoutVars>
          <dgm:hierBranch val="init"/>
        </dgm:presLayoutVars>
      </dgm:prSet>
      <dgm:spPr/>
    </dgm:pt>
    <dgm:pt modelId="{5CA3647E-149A-4E00-B6DD-9453CF6DC16F}" type="pres">
      <dgm:prSet presAssocID="{D5BD508F-EC8C-47EA-92F2-562C81E70EEA}" presName="rootComposite3" presStyleCnt="0"/>
      <dgm:spPr/>
    </dgm:pt>
    <dgm:pt modelId="{40B315DC-E51A-4FBE-BDA1-60B9271DF384}" type="pres">
      <dgm:prSet presAssocID="{D5BD508F-EC8C-47EA-92F2-562C81E70EEA}" presName="rootText3" presStyleLbl="asst1" presStyleIdx="0" presStyleCnt="1">
        <dgm:presLayoutVars>
          <dgm:chPref val="3"/>
        </dgm:presLayoutVars>
      </dgm:prSet>
      <dgm:spPr/>
      <dgm:t>
        <a:bodyPr/>
        <a:lstStyle/>
        <a:p>
          <a:endParaRPr lang="de-DE"/>
        </a:p>
      </dgm:t>
    </dgm:pt>
    <dgm:pt modelId="{DF43FB27-F62D-4C31-AA09-DDAB2FF438FE}" type="pres">
      <dgm:prSet presAssocID="{D5BD508F-EC8C-47EA-92F2-562C81E70EEA}" presName="rootConnector3" presStyleLbl="asst1" presStyleIdx="0" presStyleCnt="1"/>
      <dgm:spPr/>
      <dgm:t>
        <a:bodyPr/>
        <a:lstStyle/>
        <a:p>
          <a:endParaRPr lang="de-DE"/>
        </a:p>
      </dgm:t>
    </dgm:pt>
    <dgm:pt modelId="{1E870D9F-D4B8-4212-83C3-1E0F605C218F}" type="pres">
      <dgm:prSet presAssocID="{D5BD508F-EC8C-47EA-92F2-562C81E70EEA}" presName="hierChild6" presStyleCnt="0"/>
      <dgm:spPr/>
    </dgm:pt>
    <dgm:pt modelId="{DC09AEAE-65F9-4E37-B4D6-D311DEAC9DA7}" type="pres">
      <dgm:prSet presAssocID="{D5BD508F-EC8C-47EA-92F2-562C81E70EEA}" presName="hierChild7" presStyleCnt="0"/>
      <dgm:spPr/>
    </dgm:pt>
  </dgm:ptLst>
  <dgm:cxnLst>
    <dgm:cxn modelId="{365BB99F-B028-4F77-843C-2CE49A553004}" type="presOf" srcId="{367F7966-2817-4353-AC07-EDB554623DA8}" destId="{F7BF725D-BA20-423D-9708-83E0B8B0CD0E}" srcOrd="1" destOrd="0" presId="urn:microsoft.com/office/officeart/2005/8/layout/orgChart1"/>
    <dgm:cxn modelId="{A8072BCF-C5BC-4E86-8277-0C760FA2C7D9}" type="presOf" srcId="{BE42E5F0-5359-4CDB-9BCC-A7E1F00CF15D}" destId="{20A20A01-E938-4706-8397-C8F3667330F4}" srcOrd="0" destOrd="0" presId="urn:microsoft.com/office/officeart/2005/8/layout/orgChart1"/>
    <dgm:cxn modelId="{C55E151D-16B4-4D6A-AC7D-03D362CF103C}" srcId="{5A443DDC-813E-451C-9CD0-C2DDEB083E4D}" destId="{BE42E5F0-5359-4CDB-9BCC-A7E1F00CF15D}" srcOrd="1" destOrd="0" parTransId="{A1388741-713D-4044-87C5-57E9BB52B96C}" sibTransId="{55F583EF-6AA1-44F0-ACB5-F33F02067B04}"/>
    <dgm:cxn modelId="{58709D94-2BC8-48D4-B9FB-5FC45CDE3C98}" srcId="{77AA7B83-5438-49E4-ACD2-520D224426D7}" destId="{5DAFA3F0-A368-4AA8-B34B-F46FAAFA2166}" srcOrd="0" destOrd="0" parTransId="{73605516-0907-4BBF-BF77-EB7843B49197}" sibTransId="{AE65BB69-6F7A-4529-9EDE-BB3577322277}"/>
    <dgm:cxn modelId="{7A7A189F-879F-4824-B65F-4C03F20501AF}" type="presOf" srcId="{B58E292A-E221-48E7-87AA-7D8605FF9B8A}" destId="{46B03CE9-2EB9-41BA-A571-C201FE7F5584}" srcOrd="0" destOrd="0" presId="urn:microsoft.com/office/officeart/2005/8/layout/orgChart1"/>
    <dgm:cxn modelId="{5AEC246B-76B1-4387-B885-2722528ADE72}" type="presOf" srcId="{C76E602D-64C7-4239-BDA8-CD8BB8F892B2}" destId="{C6EDFB26-E8DE-4901-B07A-53103FE98FEF}" srcOrd="0" destOrd="0" presId="urn:microsoft.com/office/officeart/2005/8/layout/orgChart1"/>
    <dgm:cxn modelId="{EE2B412A-88E7-4534-9B57-B58113C57113}" type="presOf" srcId="{367F7966-2817-4353-AC07-EDB554623DA8}" destId="{7351DBAA-DAEB-4059-BDDF-54DB266D7A8A}" srcOrd="0" destOrd="0" presId="urn:microsoft.com/office/officeart/2005/8/layout/orgChart1"/>
    <dgm:cxn modelId="{F285FF3D-B797-46D4-A6B8-84D26C278879}" type="presOf" srcId="{D5BD508F-EC8C-47EA-92F2-562C81E70EEA}" destId="{DF43FB27-F62D-4C31-AA09-DDAB2FF438FE}" srcOrd="1" destOrd="0" presId="urn:microsoft.com/office/officeart/2005/8/layout/orgChart1"/>
    <dgm:cxn modelId="{497C1B10-AB23-4142-BD72-C79FDE27AC94}" type="presOf" srcId="{B8FD63D8-78AF-461D-9859-59170D5D7F79}" destId="{D9CCD1BF-C1D3-462B-98E5-23B3F29935F1}" srcOrd="0" destOrd="0" presId="urn:microsoft.com/office/officeart/2005/8/layout/orgChart1"/>
    <dgm:cxn modelId="{7207D23A-742F-4BEC-AE20-6E4590BC5B1B}" type="presOf" srcId="{7D07C5EF-F1D7-40CF-8DE7-1036C462F638}" destId="{29FB3CFB-B15B-4405-B33E-4E20E9B6B30C}" srcOrd="0" destOrd="0" presId="urn:microsoft.com/office/officeart/2005/8/layout/orgChart1"/>
    <dgm:cxn modelId="{BA79F8CE-2A05-4200-8BC9-FB5CCCE2DEC6}" type="presOf" srcId="{7D07C5EF-F1D7-40CF-8DE7-1036C462F638}" destId="{4E67D4C2-4492-4051-9318-9543484B3155}" srcOrd="1" destOrd="0" presId="urn:microsoft.com/office/officeart/2005/8/layout/orgChart1"/>
    <dgm:cxn modelId="{2307B70B-B167-4322-878A-D69F0D0759BC}" type="presOf" srcId="{C76E602D-64C7-4239-BDA8-CD8BB8F892B2}" destId="{CADC2E1F-38F2-4E41-82DF-354D7E4B9B7D}" srcOrd="1" destOrd="0" presId="urn:microsoft.com/office/officeart/2005/8/layout/orgChart1"/>
    <dgm:cxn modelId="{B0CA30C4-1818-4B05-9872-29E915DFE776}" type="presOf" srcId="{641B7B97-6113-44E5-B93B-7DC404126AB7}" destId="{9139A784-8437-4EF7-858F-2AD8EC14FF38}" srcOrd="0" destOrd="0" presId="urn:microsoft.com/office/officeart/2005/8/layout/orgChart1"/>
    <dgm:cxn modelId="{1B7E738F-7354-422C-B508-C53BC1A1C23C}" type="presOf" srcId="{A1388741-713D-4044-87C5-57E9BB52B96C}" destId="{D2D6B2C2-449F-4B9D-A033-804D3EE908BC}" srcOrd="0" destOrd="0" presId="urn:microsoft.com/office/officeart/2005/8/layout/orgChart1"/>
    <dgm:cxn modelId="{A35AD810-9CDC-4B99-A789-753DD0E41972}" srcId="{5DAFA3F0-A368-4AA8-B34B-F46FAAFA2166}" destId="{B58E292A-E221-48E7-87AA-7D8605FF9B8A}" srcOrd="4" destOrd="0" parTransId="{641B7B97-6113-44E5-B93B-7DC404126AB7}" sibTransId="{F9744CD1-7B8C-4E73-9289-33C65E62989C}"/>
    <dgm:cxn modelId="{831DD094-B888-483E-A0C5-7C4130E0D2E7}" srcId="{5A443DDC-813E-451C-9CD0-C2DDEB083E4D}" destId="{5C8F3304-2CDE-4937-860A-D9C66C21BF7A}" srcOrd="0" destOrd="0" parTransId="{EA769EF1-2F69-40BC-9C9E-6C0E65AC0340}" sibTransId="{8E083AEF-26D5-4658-BC9D-0322E9A210D0}"/>
    <dgm:cxn modelId="{CB8135C9-72AC-4188-9CF5-868B00CAF6BA}" srcId="{5DAFA3F0-A368-4AA8-B34B-F46FAAFA2166}" destId="{D5BD508F-EC8C-47EA-92F2-562C81E70EEA}" srcOrd="0" destOrd="0" parTransId="{86BAE1F3-A7B7-44E2-A159-1F0989AFA9DE}" sibTransId="{CC579984-9DBE-483E-9151-082704FB27DF}"/>
    <dgm:cxn modelId="{7DED9986-6E63-4A29-9750-EEC075C54C91}" type="presOf" srcId="{5DAFA3F0-A368-4AA8-B34B-F46FAAFA2166}" destId="{EC40729C-1826-44B4-BA6C-2731DE861443}" srcOrd="0" destOrd="0" presId="urn:microsoft.com/office/officeart/2005/8/layout/orgChart1"/>
    <dgm:cxn modelId="{ED69CF33-0F80-4B4E-A38A-2EC05FB79CAE}" type="presOf" srcId="{5C8F3304-2CDE-4937-860A-D9C66C21BF7A}" destId="{84C29D9C-AAAE-4808-9A62-386D01AB2DE3}" srcOrd="1" destOrd="0" presId="urn:microsoft.com/office/officeart/2005/8/layout/orgChart1"/>
    <dgm:cxn modelId="{9E8B782E-B63A-48B0-902E-EFE41FF4FC65}" type="presOf" srcId="{6E58DFB2-996E-4DFC-9AB8-54C682FDF950}" destId="{869A2F1F-C2E0-40C5-8C98-C6187493504A}" srcOrd="0" destOrd="0" presId="urn:microsoft.com/office/officeart/2005/8/layout/orgChart1"/>
    <dgm:cxn modelId="{90763145-2B0A-4CC0-BCBC-4858298018CF}" type="presOf" srcId="{AC96C52C-E421-400C-BB64-EF9CA7A6ECF6}" destId="{2D0DDEA4-036C-42AF-85BB-CF9ADF83DC1C}" srcOrd="0" destOrd="0" presId="urn:microsoft.com/office/officeart/2005/8/layout/orgChart1"/>
    <dgm:cxn modelId="{B0A48ADD-672B-4FB0-A822-26724D7CE89E}" type="presOf" srcId="{5C8F3304-2CDE-4937-860A-D9C66C21BF7A}" destId="{AC57A498-30FC-4834-A477-FEB54C221679}" srcOrd="0" destOrd="0" presId="urn:microsoft.com/office/officeart/2005/8/layout/orgChart1"/>
    <dgm:cxn modelId="{32BE0328-55B5-4D19-BDE1-E973BAFD4E36}" type="presOf" srcId="{5A443DDC-813E-451C-9CD0-C2DDEB083E4D}" destId="{834CF1AB-A1A6-4CEC-8BE0-495E5B4E8C0B}" srcOrd="0" destOrd="0" presId="urn:microsoft.com/office/officeart/2005/8/layout/orgChart1"/>
    <dgm:cxn modelId="{DEEF508A-22D0-402A-B08A-18FA08A6BD49}" type="presOf" srcId="{3F3E31AB-6A44-48A9-B64D-F5E0E50F078D}" destId="{5506D9F0-72B5-4516-97DA-5FC279AA3A06}" srcOrd="0" destOrd="0" presId="urn:microsoft.com/office/officeart/2005/8/layout/orgChart1"/>
    <dgm:cxn modelId="{B0912AEC-8E08-42F2-A00A-77212698A917}" type="presOf" srcId="{C4D98B90-A83C-480B-AE30-5362E4C55434}" destId="{58CB9374-3DCF-49D2-883B-CFF6E3A4DEEA}" srcOrd="0" destOrd="0" presId="urn:microsoft.com/office/officeart/2005/8/layout/orgChart1"/>
    <dgm:cxn modelId="{2B3625B9-C80D-440D-B63E-A3CA56F2B6D2}" srcId="{B58E292A-E221-48E7-87AA-7D8605FF9B8A}" destId="{39588D86-951E-478B-AADC-49A19382B301}" srcOrd="0" destOrd="0" parTransId="{146491B6-0D66-4176-9BB4-5A74DF27B5E4}" sibTransId="{A7161272-CD78-4DFF-B961-1F1AC748B42A}"/>
    <dgm:cxn modelId="{C3A1A086-5078-4418-9E51-D494A54E85F6}" srcId="{B58E292A-E221-48E7-87AA-7D8605FF9B8A}" destId="{776E3B9F-27DB-4BF8-9D3D-C4B64B233966}" srcOrd="1" destOrd="0" parTransId="{E4EE1364-2677-49ED-B8E4-3D367DF3E6ED}" sibTransId="{F3532AF5-09AD-46E0-A92D-C026C8EE7CB9}"/>
    <dgm:cxn modelId="{F6EE505A-D7B9-408A-8530-FE292EA75025}" srcId="{6E58DFB2-996E-4DFC-9AB8-54C682FDF950}" destId="{F10A8166-B72B-4BBA-9119-D02A0F08BBB1}" srcOrd="1" destOrd="0" parTransId="{C4D98B90-A83C-480B-AE30-5362E4C55434}" sibTransId="{08B3DEAC-45F0-4186-951E-123E8A0F4739}"/>
    <dgm:cxn modelId="{C43DB06D-AF55-47F6-8D9C-76D9EBB37E21}" type="presOf" srcId="{EA769EF1-2F69-40BC-9C9E-6C0E65AC0340}" destId="{F12E6476-F02B-4D18-9DE0-00DE8570FAE1}" srcOrd="0" destOrd="0" presId="urn:microsoft.com/office/officeart/2005/8/layout/orgChart1"/>
    <dgm:cxn modelId="{AE509A38-5FCF-4922-9BC0-D710A1887608}" srcId="{5DAFA3F0-A368-4AA8-B34B-F46FAAFA2166}" destId="{6E58DFB2-996E-4DFC-9AB8-54C682FDF950}" srcOrd="2" destOrd="0" parTransId="{AC96C52C-E421-400C-BB64-EF9CA7A6ECF6}" sibTransId="{0A82D5A2-9E4D-46D7-8E23-3EDE6E019780}"/>
    <dgm:cxn modelId="{C4AC6088-5A95-43BF-8813-100ADEAB7128}" type="presOf" srcId="{851B7473-3336-45D6-9C8F-1E3EB5CDD3D5}" destId="{ECF4E347-5896-412C-A852-1913CB376995}" srcOrd="0" destOrd="0" presId="urn:microsoft.com/office/officeart/2005/8/layout/orgChart1"/>
    <dgm:cxn modelId="{2192048A-466C-420A-9131-04DF9E0FC9FE}" srcId="{6E58DFB2-996E-4DFC-9AB8-54C682FDF950}" destId="{367F7966-2817-4353-AC07-EDB554623DA8}" srcOrd="0" destOrd="0" parTransId="{B8FD63D8-78AF-461D-9859-59170D5D7F79}" sibTransId="{50594C16-1AC4-4885-988E-779A570CA2AA}"/>
    <dgm:cxn modelId="{5D0BA1AA-C3B0-4603-BDB9-3273DB3455C7}" type="presOf" srcId="{776E3B9F-27DB-4BF8-9D3D-C4B64B233966}" destId="{60E72907-257B-4B7C-96AD-0ACF5C58A45A}" srcOrd="0" destOrd="0" presId="urn:microsoft.com/office/officeart/2005/8/layout/orgChart1"/>
    <dgm:cxn modelId="{F74188F5-BBFD-4D21-ACB4-9119607778E3}" type="presOf" srcId="{D5BD508F-EC8C-47EA-92F2-562C81E70EEA}" destId="{40B315DC-E51A-4FBE-BDA1-60B9271DF384}" srcOrd="0" destOrd="0" presId="urn:microsoft.com/office/officeart/2005/8/layout/orgChart1"/>
    <dgm:cxn modelId="{8F7B7E49-5C4D-4D02-A275-FF4B709C9E9D}" type="presOf" srcId="{305F7F70-1F11-48BC-B9C5-3E8B6DC9E5F4}" destId="{0B51A817-5299-4595-A556-9BB7C291A67B}" srcOrd="0" destOrd="0" presId="urn:microsoft.com/office/officeart/2005/8/layout/orgChart1"/>
    <dgm:cxn modelId="{6253DFB1-02A3-458C-A5FE-D09D9830DC5C}" type="presOf" srcId="{6E58DFB2-996E-4DFC-9AB8-54C682FDF950}" destId="{56EB41C7-37CA-470B-BED5-1D8A387DE3E8}" srcOrd="1" destOrd="0" presId="urn:microsoft.com/office/officeart/2005/8/layout/orgChart1"/>
    <dgm:cxn modelId="{E75E57F8-C8DD-4F97-A721-B49116F46A5A}" type="presOf" srcId="{63FD7B7A-2EB6-4D1F-AA2C-291E58977897}" destId="{8898AF70-72F7-4CC2-8103-56994E7FF217}" srcOrd="0" destOrd="0" presId="urn:microsoft.com/office/officeart/2005/8/layout/orgChart1"/>
    <dgm:cxn modelId="{0CCC8448-B793-4531-B612-27BEC22FF277}" type="presOf" srcId="{77AA7B83-5438-49E4-ACD2-520D224426D7}" destId="{BBE2B267-0C8B-4297-83BA-DB404095F55C}" srcOrd="0" destOrd="0" presId="urn:microsoft.com/office/officeart/2005/8/layout/orgChart1"/>
    <dgm:cxn modelId="{891075F1-E670-4091-850C-05949E7671D7}" type="presOf" srcId="{3F3E31AB-6A44-48A9-B64D-F5E0E50F078D}" destId="{D8EC4744-A60F-4C71-B2BF-E6121FD0E8DD}" srcOrd="1" destOrd="0" presId="urn:microsoft.com/office/officeart/2005/8/layout/orgChart1"/>
    <dgm:cxn modelId="{91824406-2060-4843-85DA-D8DB3A172930}" type="presOf" srcId="{146491B6-0D66-4176-9BB4-5A74DF27B5E4}" destId="{62BF9078-6DFF-4AD4-94B1-86C5F1C01F80}" srcOrd="0" destOrd="0" presId="urn:microsoft.com/office/officeart/2005/8/layout/orgChart1"/>
    <dgm:cxn modelId="{4C82B542-1D3F-45A9-B472-20D94AE73513}" srcId="{C76E602D-64C7-4239-BDA8-CD8BB8F892B2}" destId="{3F3E31AB-6A44-48A9-B64D-F5E0E50F078D}" srcOrd="1" destOrd="0" parTransId="{080ECC1D-8AAF-4A6E-94B6-35B0BBC015AF}" sibTransId="{9BAA6BDD-B217-4153-B979-16D32D74B3B7}"/>
    <dgm:cxn modelId="{91691349-1E90-45F7-AA5D-A1B70E32F2BA}" type="presOf" srcId="{E4EE1364-2677-49ED-B8E4-3D367DF3E6ED}" destId="{6DD10D4A-B80F-4F2D-BB51-0C9FE36C8100}" srcOrd="0" destOrd="0" presId="urn:microsoft.com/office/officeart/2005/8/layout/orgChart1"/>
    <dgm:cxn modelId="{C8A5BD97-C469-4185-8374-8381A6CB0E80}" srcId="{C76E602D-64C7-4239-BDA8-CD8BB8F892B2}" destId="{7D07C5EF-F1D7-40CF-8DE7-1036C462F638}" srcOrd="0" destOrd="0" parTransId="{63FD7B7A-2EB6-4D1F-AA2C-291E58977897}" sibTransId="{B2DB6808-7CF7-4099-BBEE-4D0091DA6780}"/>
    <dgm:cxn modelId="{E954E119-4BD6-401E-9097-792DCFAE65DC}" type="presOf" srcId="{B58E292A-E221-48E7-87AA-7D8605FF9B8A}" destId="{04C33510-82BF-4F15-A6DF-1DA4E2B8D75E}" srcOrd="1" destOrd="0" presId="urn:microsoft.com/office/officeart/2005/8/layout/orgChart1"/>
    <dgm:cxn modelId="{5A95E084-5722-4740-9D87-5104830D199B}" type="presOf" srcId="{39588D86-951E-478B-AADC-49A19382B301}" destId="{0840003F-51A6-4717-9321-288FA03B18CF}" srcOrd="1" destOrd="0" presId="urn:microsoft.com/office/officeart/2005/8/layout/orgChart1"/>
    <dgm:cxn modelId="{8B006E96-1F86-44C0-881B-276CFE2280E3}" type="presOf" srcId="{080ECC1D-8AAF-4A6E-94B6-35B0BBC015AF}" destId="{5D012E5B-A9BC-4B8F-8DD4-2713A1CBF30B}" srcOrd="0" destOrd="0" presId="urn:microsoft.com/office/officeart/2005/8/layout/orgChart1"/>
    <dgm:cxn modelId="{14854E97-8A19-4CC3-9E01-691834503842}" type="presOf" srcId="{F10A8166-B72B-4BBA-9119-D02A0F08BBB1}" destId="{469CB288-AD11-4A86-AC70-73CE17AA15E7}" srcOrd="0" destOrd="0" presId="urn:microsoft.com/office/officeart/2005/8/layout/orgChart1"/>
    <dgm:cxn modelId="{BA6E6094-B94C-4ED0-8FA3-6B043FD94165}" type="presOf" srcId="{5A443DDC-813E-451C-9CD0-C2DDEB083E4D}" destId="{6D0E5F68-08C9-4579-8DD9-62E3608F3AF2}" srcOrd="1" destOrd="0" presId="urn:microsoft.com/office/officeart/2005/8/layout/orgChart1"/>
    <dgm:cxn modelId="{965642BA-407C-43EC-9DCE-9B30E9F7AA62}" type="presOf" srcId="{86BAE1F3-A7B7-44E2-A159-1F0989AFA9DE}" destId="{1456383F-8F3C-422B-95E5-23F99ABFF542}" srcOrd="0" destOrd="0" presId="urn:microsoft.com/office/officeart/2005/8/layout/orgChart1"/>
    <dgm:cxn modelId="{211433BE-A58C-478F-AA45-087F7E2AB3B1}" srcId="{5DAFA3F0-A368-4AA8-B34B-F46FAAFA2166}" destId="{5A443DDC-813E-451C-9CD0-C2DDEB083E4D}" srcOrd="1" destOrd="0" parTransId="{305F7F70-1F11-48BC-B9C5-3E8B6DC9E5F4}" sibTransId="{A158752E-BE2A-4E4D-BF6C-E1C0B2B81ABF}"/>
    <dgm:cxn modelId="{D576591F-6676-4774-9765-1DB227060E24}" srcId="{5DAFA3F0-A368-4AA8-B34B-F46FAAFA2166}" destId="{C76E602D-64C7-4239-BDA8-CD8BB8F892B2}" srcOrd="3" destOrd="0" parTransId="{851B7473-3336-45D6-9C8F-1E3EB5CDD3D5}" sibTransId="{2C20DB08-9B9A-4B0F-B9A2-1E68E3CD4483}"/>
    <dgm:cxn modelId="{033CA51C-BFD6-452F-940D-F70AD5F54E8B}" type="presOf" srcId="{F10A8166-B72B-4BBA-9119-D02A0F08BBB1}" destId="{DFFEC618-EC11-40EA-97E5-8B8509E3B4FB}" srcOrd="1" destOrd="0" presId="urn:microsoft.com/office/officeart/2005/8/layout/orgChart1"/>
    <dgm:cxn modelId="{6E4CC29C-3933-4B12-8CE9-96C36B71F474}" type="presOf" srcId="{776E3B9F-27DB-4BF8-9D3D-C4B64B233966}" destId="{08BD2900-40F6-4226-B25D-211ACC9B20C5}" srcOrd="1" destOrd="0" presId="urn:microsoft.com/office/officeart/2005/8/layout/orgChart1"/>
    <dgm:cxn modelId="{16F440F5-C082-4098-8637-AA59B7D70148}" type="presOf" srcId="{5DAFA3F0-A368-4AA8-B34B-F46FAAFA2166}" destId="{039077CF-CD6A-4A65-8E16-826935F7058C}" srcOrd="1" destOrd="0" presId="urn:microsoft.com/office/officeart/2005/8/layout/orgChart1"/>
    <dgm:cxn modelId="{0E25D037-D3F0-4942-9C31-AD23F9DFA04E}" type="presOf" srcId="{BE42E5F0-5359-4CDB-9BCC-A7E1F00CF15D}" destId="{817E5042-4AC3-4D6D-AEAC-7D84A2C8A291}" srcOrd="1" destOrd="0" presId="urn:microsoft.com/office/officeart/2005/8/layout/orgChart1"/>
    <dgm:cxn modelId="{1F088237-4B25-4292-B087-503CCC637B80}" type="presOf" srcId="{39588D86-951E-478B-AADC-49A19382B301}" destId="{9DCF3284-3B12-47E1-A4D6-5C75A2239818}" srcOrd="0" destOrd="0" presId="urn:microsoft.com/office/officeart/2005/8/layout/orgChart1"/>
    <dgm:cxn modelId="{CA403288-0E7E-4425-A184-161E57DA10A4}" type="presParOf" srcId="{BBE2B267-0C8B-4297-83BA-DB404095F55C}" destId="{3480907B-3E75-4B29-B645-C1A5068CAF09}" srcOrd="0" destOrd="0" presId="urn:microsoft.com/office/officeart/2005/8/layout/orgChart1"/>
    <dgm:cxn modelId="{085BC37D-F77B-4DC9-9AAF-94D57A7AD75A}" type="presParOf" srcId="{3480907B-3E75-4B29-B645-C1A5068CAF09}" destId="{4ABDEA7D-D1A5-44F0-A8CC-AA646868394F}" srcOrd="0" destOrd="0" presId="urn:microsoft.com/office/officeart/2005/8/layout/orgChart1"/>
    <dgm:cxn modelId="{24F1A63A-4E36-451D-B6A0-A5922E04AC5F}" type="presParOf" srcId="{4ABDEA7D-D1A5-44F0-A8CC-AA646868394F}" destId="{EC40729C-1826-44B4-BA6C-2731DE861443}" srcOrd="0" destOrd="0" presId="urn:microsoft.com/office/officeart/2005/8/layout/orgChart1"/>
    <dgm:cxn modelId="{000921CE-0216-4347-89FB-A85B556CC0A3}" type="presParOf" srcId="{4ABDEA7D-D1A5-44F0-A8CC-AA646868394F}" destId="{039077CF-CD6A-4A65-8E16-826935F7058C}" srcOrd="1" destOrd="0" presId="urn:microsoft.com/office/officeart/2005/8/layout/orgChart1"/>
    <dgm:cxn modelId="{537D1AC1-8E9D-4768-B735-8C3FD509D0EB}" type="presParOf" srcId="{3480907B-3E75-4B29-B645-C1A5068CAF09}" destId="{02B33545-BB3E-4CED-B47A-0F02E4E757DA}" srcOrd="1" destOrd="0" presId="urn:microsoft.com/office/officeart/2005/8/layout/orgChart1"/>
    <dgm:cxn modelId="{3A5CE1BD-01B8-402E-BB3B-C3B5E4721D03}" type="presParOf" srcId="{02B33545-BB3E-4CED-B47A-0F02E4E757DA}" destId="{0B51A817-5299-4595-A556-9BB7C291A67B}" srcOrd="0" destOrd="0" presId="urn:microsoft.com/office/officeart/2005/8/layout/orgChart1"/>
    <dgm:cxn modelId="{FC5BD9E5-0542-453D-A0F6-28EFC7AAA18F}" type="presParOf" srcId="{02B33545-BB3E-4CED-B47A-0F02E4E757DA}" destId="{22D5BEC9-0B9E-4D37-9981-3C79519EF2AD}" srcOrd="1" destOrd="0" presId="urn:microsoft.com/office/officeart/2005/8/layout/orgChart1"/>
    <dgm:cxn modelId="{0F733675-8C08-420A-B705-436C104A35A4}" type="presParOf" srcId="{22D5BEC9-0B9E-4D37-9981-3C79519EF2AD}" destId="{81E1B6BB-2570-4A9C-9C6D-2BA7F79DD615}" srcOrd="0" destOrd="0" presId="urn:microsoft.com/office/officeart/2005/8/layout/orgChart1"/>
    <dgm:cxn modelId="{CC023B47-D56B-43CD-9C7F-36F176612E8A}" type="presParOf" srcId="{81E1B6BB-2570-4A9C-9C6D-2BA7F79DD615}" destId="{834CF1AB-A1A6-4CEC-8BE0-495E5B4E8C0B}" srcOrd="0" destOrd="0" presId="urn:microsoft.com/office/officeart/2005/8/layout/orgChart1"/>
    <dgm:cxn modelId="{D99E34B7-36C2-4D22-B960-8D81F145345B}" type="presParOf" srcId="{81E1B6BB-2570-4A9C-9C6D-2BA7F79DD615}" destId="{6D0E5F68-08C9-4579-8DD9-62E3608F3AF2}" srcOrd="1" destOrd="0" presId="urn:microsoft.com/office/officeart/2005/8/layout/orgChart1"/>
    <dgm:cxn modelId="{F3C751A4-B60D-4D7B-82D5-A5F8FFA747A6}" type="presParOf" srcId="{22D5BEC9-0B9E-4D37-9981-3C79519EF2AD}" destId="{3E6C22BB-61F1-48BA-AC25-0823B100E527}" srcOrd="1" destOrd="0" presId="urn:microsoft.com/office/officeart/2005/8/layout/orgChart1"/>
    <dgm:cxn modelId="{DDC05CCC-C9FD-476B-88D9-9EB9C3658F97}" type="presParOf" srcId="{3E6C22BB-61F1-48BA-AC25-0823B100E527}" destId="{F12E6476-F02B-4D18-9DE0-00DE8570FAE1}" srcOrd="0" destOrd="0" presId="urn:microsoft.com/office/officeart/2005/8/layout/orgChart1"/>
    <dgm:cxn modelId="{A21EFDDD-FCD4-4406-8261-886DE0198A03}" type="presParOf" srcId="{3E6C22BB-61F1-48BA-AC25-0823B100E527}" destId="{3B147AFC-B66F-4435-B870-8F3FB82A2B32}" srcOrd="1" destOrd="0" presId="urn:microsoft.com/office/officeart/2005/8/layout/orgChart1"/>
    <dgm:cxn modelId="{63AE4C8D-0373-4B73-97BF-F319228A3A36}" type="presParOf" srcId="{3B147AFC-B66F-4435-B870-8F3FB82A2B32}" destId="{80F6E8B4-D3E5-45D0-A7D2-4B1EF4DE51BD}" srcOrd="0" destOrd="0" presId="urn:microsoft.com/office/officeart/2005/8/layout/orgChart1"/>
    <dgm:cxn modelId="{39D324CD-BF87-4BC6-963F-E3CE8A56F622}" type="presParOf" srcId="{80F6E8B4-D3E5-45D0-A7D2-4B1EF4DE51BD}" destId="{AC57A498-30FC-4834-A477-FEB54C221679}" srcOrd="0" destOrd="0" presId="urn:microsoft.com/office/officeart/2005/8/layout/orgChart1"/>
    <dgm:cxn modelId="{3F050359-2A5A-4C4B-A5FA-8CE8E63F5016}" type="presParOf" srcId="{80F6E8B4-D3E5-45D0-A7D2-4B1EF4DE51BD}" destId="{84C29D9C-AAAE-4808-9A62-386D01AB2DE3}" srcOrd="1" destOrd="0" presId="urn:microsoft.com/office/officeart/2005/8/layout/orgChart1"/>
    <dgm:cxn modelId="{AC1F7B47-B37F-4F54-9E81-BF2317B58433}" type="presParOf" srcId="{3B147AFC-B66F-4435-B870-8F3FB82A2B32}" destId="{EBE7553B-9BB2-4617-97B1-E43B7386521B}" srcOrd="1" destOrd="0" presId="urn:microsoft.com/office/officeart/2005/8/layout/orgChart1"/>
    <dgm:cxn modelId="{52C75708-EA57-4B89-B0E3-7CBF52271F1E}" type="presParOf" srcId="{3B147AFC-B66F-4435-B870-8F3FB82A2B32}" destId="{4ACD39FE-3B70-489D-B20C-ABA6DB833FFE}" srcOrd="2" destOrd="0" presId="urn:microsoft.com/office/officeart/2005/8/layout/orgChart1"/>
    <dgm:cxn modelId="{3C0BE317-7B2E-416C-9949-843C6E9A363D}" type="presParOf" srcId="{3E6C22BB-61F1-48BA-AC25-0823B100E527}" destId="{D2D6B2C2-449F-4B9D-A033-804D3EE908BC}" srcOrd="2" destOrd="0" presId="urn:microsoft.com/office/officeart/2005/8/layout/orgChart1"/>
    <dgm:cxn modelId="{70651D36-B5AB-42A2-809C-5B21962BCD19}" type="presParOf" srcId="{3E6C22BB-61F1-48BA-AC25-0823B100E527}" destId="{4FE044C9-6838-464B-A384-F34BF5818592}" srcOrd="3" destOrd="0" presId="urn:microsoft.com/office/officeart/2005/8/layout/orgChart1"/>
    <dgm:cxn modelId="{2B1776DE-F871-4465-877D-C1D1CC36F4A6}" type="presParOf" srcId="{4FE044C9-6838-464B-A384-F34BF5818592}" destId="{1ED007A1-70F9-46EB-A799-FE27A868A648}" srcOrd="0" destOrd="0" presId="urn:microsoft.com/office/officeart/2005/8/layout/orgChart1"/>
    <dgm:cxn modelId="{CA1F81B5-64CB-4026-92F4-9AFFB989C17B}" type="presParOf" srcId="{1ED007A1-70F9-46EB-A799-FE27A868A648}" destId="{20A20A01-E938-4706-8397-C8F3667330F4}" srcOrd="0" destOrd="0" presId="urn:microsoft.com/office/officeart/2005/8/layout/orgChart1"/>
    <dgm:cxn modelId="{61E8C2D7-9638-4265-A2F5-D490DAE50711}" type="presParOf" srcId="{1ED007A1-70F9-46EB-A799-FE27A868A648}" destId="{817E5042-4AC3-4D6D-AEAC-7D84A2C8A291}" srcOrd="1" destOrd="0" presId="urn:microsoft.com/office/officeart/2005/8/layout/orgChart1"/>
    <dgm:cxn modelId="{8BFF1465-D0C6-4067-A0B7-9294A3D54060}" type="presParOf" srcId="{4FE044C9-6838-464B-A384-F34BF5818592}" destId="{E261E178-FF05-4E64-8F7C-24D4CAD086B5}" srcOrd="1" destOrd="0" presId="urn:microsoft.com/office/officeart/2005/8/layout/orgChart1"/>
    <dgm:cxn modelId="{F2BA9654-7260-40AE-A270-8EF1FB264152}" type="presParOf" srcId="{4FE044C9-6838-464B-A384-F34BF5818592}" destId="{E4512AE6-613F-45DD-8287-1FF8D9752B85}" srcOrd="2" destOrd="0" presId="urn:microsoft.com/office/officeart/2005/8/layout/orgChart1"/>
    <dgm:cxn modelId="{D2C883C4-EEB9-4C97-A0B9-BA608B045371}" type="presParOf" srcId="{22D5BEC9-0B9E-4D37-9981-3C79519EF2AD}" destId="{B5826F4B-9820-4255-9CE3-D762C1278337}" srcOrd="2" destOrd="0" presId="urn:microsoft.com/office/officeart/2005/8/layout/orgChart1"/>
    <dgm:cxn modelId="{F9951FB5-06D0-45AB-8D3B-7CE297599C55}" type="presParOf" srcId="{02B33545-BB3E-4CED-B47A-0F02E4E757DA}" destId="{2D0DDEA4-036C-42AF-85BB-CF9ADF83DC1C}" srcOrd="2" destOrd="0" presId="urn:microsoft.com/office/officeart/2005/8/layout/orgChart1"/>
    <dgm:cxn modelId="{4614C367-F73C-4C00-87FB-3D4AFC0C960B}" type="presParOf" srcId="{02B33545-BB3E-4CED-B47A-0F02E4E757DA}" destId="{B908D232-F5DE-45C1-B4CF-C7E0BB3FFA3E}" srcOrd="3" destOrd="0" presId="urn:microsoft.com/office/officeart/2005/8/layout/orgChart1"/>
    <dgm:cxn modelId="{F2A4536A-235C-4D51-A590-3388547B4574}" type="presParOf" srcId="{B908D232-F5DE-45C1-B4CF-C7E0BB3FFA3E}" destId="{924255C7-6180-4D13-9917-E964E44FD5E6}" srcOrd="0" destOrd="0" presId="urn:microsoft.com/office/officeart/2005/8/layout/orgChart1"/>
    <dgm:cxn modelId="{8545EAA2-B4CD-406F-8E68-DEB8C20A47C9}" type="presParOf" srcId="{924255C7-6180-4D13-9917-E964E44FD5E6}" destId="{869A2F1F-C2E0-40C5-8C98-C6187493504A}" srcOrd="0" destOrd="0" presId="urn:microsoft.com/office/officeart/2005/8/layout/orgChart1"/>
    <dgm:cxn modelId="{8440E72A-3C74-4027-8779-39462974FBF8}" type="presParOf" srcId="{924255C7-6180-4D13-9917-E964E44FD5E6}" destId="{56EB41C7-37CA-470B-BED5-1D8A387DE3E8}" srcOrd="1" destOrd="0" presId="urn:microsoft.com/office/officeart/2005/8/layout/orgChart1"/>
    <dgm:cxn modelId="{AEC3F062-141A-4301-96A8-C4B2F240EA90}" type="presParOf" srcId="{B908D232-F5DE-45C1-B4CF-C7E0BB3FFA3E}" destId="{52F881AE-BB00-4BF3-AAE0-8B9B8ADF5F87}" srcOrd="1" destOrd="0" presId="urn:microsoft.com/office/officeart/2005/8/layout/orgChart1"/>
    <dgm:cxn modelId="{BAF8FE30-A172-4FB1-8A91-E7A4843E7920}" type="presParOf" srcId="{52F881AE-BB00-4BF3-AAE0-8B9B8ADF5F87}" destId="{D9CCD1BF-C1D3-462B-98E5-23B3F29935F1}" srcOrd="0" destOrd="0" presId="urn:microsoft.com/office/officeart/2005/8/layout/orgChart1"/>
    <dgm:cxn modelId="{D905BDE6-9719-44EF-83C2-DA6EEFF92A41}" type="presParOf" srcId="{52F881AE-BB00-4BF3-AAE0-8B9B8ADF5F87}" destId="{5856286B-E8D2-4F39-8BBF-9A223ABFBD18}" srcOrd="1" destOrd="0" presId="urn:microsoft.com/office/officeart/2005/8/layout/orgChart1"/>
    <dgm:cxn modelId="{4D8E85CB-FFD6-43FE-87F3-5A0790FEE24F}" type="presParOf" srcId="{5856286B-E8D2-4F39-8BBF-9A223ABFBD18}" destId="{C581ED97-6352-408F-806C-4F3668312E3C}" srcOrd="0" destOrd="0" presId="urn:microsoft.com/office/officeart/2005/8/layout/orgChart1"/>
    <dgm:cxn modelId="{700FBA51-3ED7-452F-B8E1-DE94C9DDEBA8}" type="presParOf" srcId="{C581ED97-6352-408F-806C-4F3668312E3C}" destId="{7351DBAA-DAEB-4059-BDDF-54DB266D7A8A}" srcOrd="0" destOrd="0" presId="urn:microsoft.com/office/officeart/2005/8/layout/orgChart1"/>
    <dgm:cxn modelId="{73B51FCC-F4E9-4979-8264-9A9A57636429}" type="presParOf" srcId="{C581ED97-6352-408F-806C-4F3668312E3C}" destId="{F7BF725D-BA20-423D-9708-83E0B8B0CD0E}" srcOrd="1" destOrd="0" presId="urn:microsoft.com/office/officeart/2005/8/layout/orgChart1"/>
    <dgm:cxn modelId="{478E8348-4306-438B-B7CB-00A6C2796670}" type="presParOf" srcId="{5856286B-E8D2-4F39-8BBF-9A223ABFBD18}" destId="{343816F2-236A-4145-9745-A8C8AC3DDD90}" srcOrd="1" destOrd="0" presId="urn:microsoft.com/office/officeart/2005/8/layout/orgChart1"/>
    <dgm:cxn modelId="{C648F826-79F0-4EDD-8AE4-959F9FA52F6D}" type="presParOf" srcId="{5856286B-E8D2-4F39-8BBF-9A223ABFBD18}" destId="{5B17CD8B-708D-452B-9664-2CB8F995966B}" srcOrd="2" destOrd="0" presId="urn:microsoft.com/office/officeart/2005/8/layout/orgChart1"/>
    <dgm:cxn modelId="{58E7745C-50F7-453F-B644-8020E1955E8F}" type="presParOf" srcId="{52F881AE-BB00-4BF3-AAE0-8B9B8ADF5F87}" destId="{58CB9374-3DCF-49D2-883B-CFF6E3A4DEEA}" srcOrd="2" destOrd="0" presId="urn:microsoft.com/office/officeart/2005/8/layout/orgChart1"/>
    <dgm:cxn modelId="{EBFFE327-8324-4783-8CD8-BE61F54A3E90}" type="presParOf" srcId="{52F881AE-BB00-4BF3-AAE0-8B9B8ADF5F87}" destId="{13428795-DBC8-4CFC-AEBA-53490B94674E}" srcOrd="3" destOrd="0" presId="urn:microsoft.com/office/officeart/2005/8/layout/orgChart1"/>
    <dgm:cxn modelId="{529FC831-33F4-4717-965C-3CEFE45A7DCD}" type="presParOf" srcId="{13428795-DBC8-4CFC-AEBA-53490B94674E}" destId="{625A235F-AEBC-42E9-9658-ABB28098A4BB}" srcOrd="0" destOrd="0" presId="urn:microsoft.com/office/officeart/2005/8/layout/orgChart1"/>
    <dgm:cxn modelId="{1EC53718-E41C-44B0-ACC7-AAEF0A775436}" type="presParOf" srcId="{625A235F-AEBC-42E9-9658-ABB28098A4BB}" destId="{469CB288-AD11-4A86-AC70-73CE17AA15E7}" srcOrd="0" destOrd="0" presId="urn:microsoft.com/office/officeart/2005/8/layout/orgChart1"/>
    <dgm:cxn modelId="{39B0DB91-FC5F-4074-889F-BE53073624C9}" type="presParOf" srcId="{625A235F-AEBC-42E9-9658-ABB28098A4BB}" destId="{DFFEC618-EC11-40EA-97E5-8B8509E3B4FB}" srcOrd="1" destOrd="0" presId="urn:microsoft.com/office/officeart/2005/8/layout/orgChart1"/>
    <dgm:cxn modelId="{201E6877-976A-45D6-A4D5-63449185E79F}" type="presParOf" srcId="{13428795-DBC8-4CFC-AEBA-53490B94674E}" destId="{C6218AFF-E96F-47C9-BF6F-6E7E636A87AD}" srcOrd="1" destOrd="0" presId="urn:microsoft.com/office/officeart/2005/8/layout/orgChart1"/>
    <dgm:cxn modelId="{1D5B3A6F-5425-40C0-80DC-4103BFB73933}" type="presParOf" srcId="{13428795-DBC8-4CFC-AEBA-53490B94674E}" destId="{07C6E5B9-F0C5-46F7-81A0-AD6B7B1C16E1}" srcOrd="2" destOrd="0" presId="urn:microsoft.com/office/officeart/2005/8/layout/orgChart1"/>
    <dgm:cxn modelId="{39644B1F-E3A6-4420-A129-E5833C44B837}" type="presParOf" srcId="{B908D232-F5DE-45C1-B4CF-C7E0BB3FFA3E}" destId="{D30D7A0D-A7C6-4EF4-8E89-981F34CBFD4E}" srcOrd="2" destOrd="0" presId="urn:microsoft.com/office/officeart/2005/8/layout/orgChart1"/>
    <dgm:cxn modelId="{F5276995-573C-46EF-B2CC-6B83F4405F0F}" type="presParOf" srcId="{02B33545-BB3E-4CED-B47A-0F02E4E757DA}" destId="{ECF4E347-5896-412C-A852-1913CB376995}" srcOrd="4" destOrd="0" presId="urn:microsoft.com/office/officeart/2005/8/layout/orgChart1"/>
    <dgm:cxn modelId="{409B42AD-4272-40CE-845E-340D0730C646}" type="presParOf" srcId="{02B33545-BB3E-4CED-B47A-0F02E4E757DA}" destId="{C632A425-8408-4656-855F-1300464FEA39}" srcOrd="5" destOrd="0" presId="urn:microsoft.com/office/officeart/2005/8/layout/orgChart1"/>
    <dgm:cxn modelId="{EBC10C6C-D698-4374-9F18-251DE7BBFE0F}" type="presParOf" srcId="{C632A425-8408-4656-855F-1300464FEA39}" destId="{19E256D9-052F-4CCA-AE19-D1F1720430F3}" srcOrd="0" destOrd="0" presId="urn:microsoft.com/office/officeart/2005/8/layout/orgChart1"/>
    <dgm:cxn modelId="{E334D50D-7DDC-4A3D-A2F3-656386505D13}" type="presParOf" srcId="{19E256D9-052F-4CCA-AE19-D1F1720430F3}" destId="{C6EDFB26-E8DE-4901-B07A-53103FE98FEF}" srcOrd="0" destOrd="0" presId="urn:microsoft.com/office/officeart/2005/8/layout/orgChart1"/>
    <dgm:cxn modelId="{7EEBB0DB-359F-4273-A3DC-DABAA42B5831}" type="presParOf" srcId="{19E256D9-052F-4CCA-AE19-D1F1720430F3}" destId="{CADC2E1F-38F2-4E41-82DF-354D7E4B9B7D}" srcOrd="1" destOrd="0" presId="urn:microsoft.com/office/officeart/2005/8/layout/orgChart1"/>
    <dgm:cxn modelId="{4040C2FA-8F5F-45CA-B2BF-C194089F42A7}" type="presParOf" srcId="{C632A425-8408-4656-855F-1300464FEA39}" destId="{9B821E57-B619-49CE-9327-7B05A14D5818}" srcOrd="1" destOrd="0" presId="urn:microsoft.com/office/officeart/2005/8/layout/orgChart1"/>
    <dgm:cxn modelId="{9AEC57E2-8B5B-4901-8FAA-FB27485121AD}" type="presParOf" srcId="{9B821E57-B619-49CE-9327-7B05A14D5818}" destId="{8898AF70-72F7-4CC2-8103-56994E7FF217}" srcOrd="0" destOrd="0" presId="urn:microsoft.com/office/officeart/2005/8/layout/orgChart1"/>
    <dgm:cxn modelId="{47EDD09B-5A75-4AA4-AB6E-DF4FF9368EA7}" type="presParOf" srcId="{9B821E57-B619-49CE-9327-7B05A14D5818}" destId="{D1034404-2F49-4532-A1EE-EA81D7D29765}" srcOrd="1" destOrd="0" presId="urn:microsoft.com/office/officeart/2005/8/layout/orgChart1"/>
    <dgm:cxn modelId="{1F69DB2F-6E56-446A-9C5E-3F31BC6DCB08}" type="presParOf" srcId="{D1034404-2F49-4532-A1EE-EA81D7D29765}" destId="{FC0AE7A7-98A0-4A6F-BBC9-D78234D54F6A}" srcOrd="0" destOrd="0" presId="urn:microsoft.com/office/officeart/2005/8/layout/orgChart1"/>
    <dgm:cxn modelId="{B7E04870-012E-408D-A1BB-A6FB05DA1B52}" type="presParOf" srcId="{FC0AE7A7-98A0-4A6F-BBC9-D78234D54F6A}" destId="{29FB3CFB-B15B-4405-B33E-4E20E9B6B30C}" srcOrd="0" destOrd="0" presId="urn:microsoft.com/office/officeart/2005/8/layout/orgChart1"/>
    <dgm:cxn modelId="{D6E2EF5F-19FF-4737-8999-0802C976E038}" type="presParOf" srcId="{FC0AE7A7-98A0-4A6F-BBC9-D78234D54F6A}" destId="{4E67D4C2-4492-4051-9318-9543484B3155}" srcOrd="1" destOrd="0" presId="urn:microsoft.com/office/officeart/2005/8/layout/orgChart1"/>
    <dgm:cxn modelId="{9558CC1C-44F4-4603-B8AC-9D8E9457CA02}" type="presParOf" srcId="{D1034404-2F49-4532-A1EE-EA81D7D29765}" destId="{12539CC1-59CE-4320-8609-28AA57D815E8}" srcOrd="1" destOrd="0" presId="urn:microsoft.com/office/officeart/2005/8/layout/orgChart1"/>
    <dgm:cxn modelId="{8AF16B6E-3823-40A4-8B13-B02AB2414D1B}" type="presParOf" srcId="{D1034404-2F49-4532-A1EE-EA81D7D29765}" destId="{D46846D5-AAB7-4AC8-B622-B2FC6F843F5C}" srcOrd="2" destOrd="0" presId="urn:microsoft.com/office/officeart/2005/8/layout/orgChart1"/>
    <dgm:cxn modelId="{EBF074CE-BBFB-42AF-9C11-1D041FA4D104}" type="presParOf" srcId="{9B821E57-B619-49CE-9327-7B05A14D5818}" destId="{5D012E5B-A9BC-4B8F-8DD4-2713A1CBF30B}" srcOrd="2" destOrd="0" presId="urn:microsoft.com/office/officeart/2005/8/layout/orgChart1"/>
    <dgm:cxn modelId="{7F4A9E8E-42FA-4562-9ED2-7F7501C6364A}" type="presParOf" srcId="{9B821E57-B619-49CE-9327-7B05A14D5818}" destId="{4679F99D-6685-455A-B350-0D491F71D98D}" srcOrd="3" destOrd="0" presId="urn:microsoft.com/office/officeart/2005/8/layout/orgChart1"/>
    <dgm:cxn modelId="{B9B32EDC-AD45-4447-A328-256F6DEF64BD}" type="presParOf" srcId="{4679F99D-6685-455A-B350-0D491F71D98D}" destId="{8C29CE38-1D00-4F75-9B23-CED56CA3F663}" srcOrd="0" destOrd="0" presId="urn:microsoft.com/office/officeart/2005/8/layout/orgChart1"/>
    <dgm:cxn modelId="{D0F3B799-4EE1-4FA8-9DC5-61EC2487B8FA}" type="presParOf" srcId="{8C29CE38-1D00-4F75-9B23-CED56CA3F663}" destId="{5506D9F0-72B5-4516-97DA-5FC279AA3A06}" srcOrd="0" destOrd="0" presId="urn:microsoft.com/office/officeart/2005/8/layout/orgChart1"/>
    <dgm:cxn modelId="{A9C9D83C-F174-476A-B5E7-6AE4E9ECAC9A}" type="presParOf" srcId="{8C29CE38-1D00-4F75-9B23-CED56CA3F663}" destId="{D8EC4744-A60F-4C71-B2BF-E6121FD0E8DD}" srcOrd="1" destOrd="0" presId="urn:microsoft.com/office/officeart/2005/8/layout/orgChart1"/>
    <dgm:cxn modelId="{984A0D44-61B6-4ED7-AE97-7D804108CAE6}" type="presParOf" srcId="{4679F99D-6685-455A-B350-0D491F71D98D}" destId="{8899AAEF-8BD2-4484-BECA-FAAF6702D0F5}" srcOrd="1" destOrd="0" presId="urn:microsoft.com/office/officeart/2005/8/layout/orgChart1"/>
    <dgm:cxn modelId="{45701A3F-9577-404F-8C08-C18B0E1AC911}" type="presParOf" srcId="{4679F99D-6685-455A-B350-0D491F71D98D}" destId="{181315A5-7B6C-42B8-AFB8-FCE0460796C9}" srcOrd="2" destOrd="0" presId="urn:microsoft.com/office/officeart/2005/8/layout/orgChart1"/>
    <dgm:cxn modelId="{6A69F5D9-9EE4-4DD8-90DA-D32AD0154968}" type="presParOf" srcId="{C632A425-8408-4656-855F-1300464FEA39}" destId="{3A4E5B96-13C7-4745-8836-BD18472338BA}" srcOrd="2" destOrd="0" presId="urn:microsoft.com/office/officeart/2005/8/layout/orgChart1"/>
    <dgm:cxn modelId="{E2990F56-F061-49BA-84F2-798CEEFD9ED8}" type="presParOf" srcId="{02B33545-BB3E-4CED-B47A-0F02E4E757DA}" destId="{9139A784-8437-4EF7-858F-2AD8EC14FF38}" srcOrd="6" destOrd="0" presId="urn:microsoft.com/office/officeart/2005/8/layout/orgChart1"/>
    <dgm:cxn modelId="{34F8AA96-2DDD-40AB-A652-6E6DAA0F55A9}" type="presParOf" srcId="{02B33545-BB3E-4CED-B47A-0F02E4E757DA}" destId="{976B9027-A4CB-4D97-B9A5-C9A502E016B8}" srcOrd="7" destOrd="0" presId="urn:microsoft.com/office/officeart/2005/8/layout/orgChart1"/>
    <dgm:cxn modelId="{71490BAC-03DC-48B2-9E0A-9E29240E0C1B}" type="presParOf" srcId="{976B9027-A4CB-4D97-B9A5-C9A502E016B8}" destId="{45C94832-5AD6-4B48-B450-15D423D0B56D}" srcOrd="0" destOrd="0" presId="urn:microsoft.com/office/officeart/2005/8/layout/orgChart1"/>
    <dgm:cxn modelId="{3CE31418-B02B-4F32-90D4-6EF4D60D20EA}" type="presParOf" srcId="{45C94832-5AD6-4B48-B450-15D423D0B56D}" destId="{46B03CE9-2EB9-41BA-A571-C201FE7F5584}" srcOrd="0" destOrd="0" presId="urn:microsoft.com/office/officeart/2005/8/layout/orgChart1"/>
    <dgm:cxn modelId="{E793CEE4-C5DA-41A5-97DA-8DA3AEAC6FD9}" type="presParOf" srcId="{45C94832-5AD6-4B48-B450-15D423D0B56D}" destId="{04C33510-82BF-4F15-A6DF-1DA4E2B8D75E}" srcOrd="1" destOrd="0" presId="urn:microsoft.com/office/officeart/2005/8/layout/orgChart1"/>
    <dgm:cxn modelId="{536F85DA-356A-4B8E-8063-0009A6740ED9}" type="presParOf" srcId="{976B9027-A4CB-4D97-B9A5-C9A502E016B8}" destId="{5A5F2C8D-5D49-4C0E-ABED-7014EBCA8523}" srcOrd="1" destOrd="0" presId="urn:microsoft.com/office/officeart/2005/8/layout/orgChart1"/>
    <dgm:cxn modelId="{51A49F6A-03B9-4E40-AB49-33965CA590DA}" type="presParOf" srcId="{5A5F2C8D-5D49-4C0E-ABED-7014EBCA8523}" destId="{62BF9078-6DFF-4AD4-94B1-86C5F1C01F80}" srcOrd="0" destOrd="0" presId="urn:microsoft.com/office/officeart/2005/8/layout/orgChart1"/>
    <dgm:cxn modelId="{88928250-5FA1-48A0-9EBB-D78060AF80DA}" type="presParOf" srcId="{5A5F2C8D-5D49-4C0E-ABED-7014EBCA8523}" destId="{B79F398E-5B39-4580-925F-CFA2531581A1}" srcOrd="1" destOrd="0" presId="urn:microsoft.com/office/officeart/2005/8/layout/orgChart1"/>
    <dgm:cxn modelId="{96A2D0E8-8A24-4016-A70C-DE1379A490BA}" type="presParOf" srcId="{B79F398E-5B39-4580-925F-CFA2531581A1}" destId="{B2E42ED1-3404-4E67-9AFC-9ED5B3B99CE7}" srcOrd="0" destOrd="0" presId="urn:microsoft.com/office/officeart/2005/8/layout/orgChart1"/>
    <dgm:cxn modelId="{882A812F-86CB-4203-A7A1-A8D9C8CCC23F}" type="presParOf" srcId="{B2E42ED1-3404-4E67-9AFC-9ED5B3B99CE7}" destId="{9DCF3284-3B12-47E1-A4D6-5C75A2239818}" srcOrd="0" destOrd="0" presId="urn:microsoft.com/office/officeart/2005/8/layout/orgChart1"/>
    <dgm:cxn modelId="{A29DB123-1BE4-4EBE-A278-7BC854EF89E0}" type="presParOf" srcId="{B2E42ED1-3404-4E67-9AFC-9ED5B3B99CE7}" destId="{0840003F-51A6-4717-9321-288FA03B18CF}" srcOrd="1" destOrd="0" presId="urn:microsoft.com/office/officeart/2005/8/layout/orgChart1"/>
    <dgm:cxn modelId="{0F9830A8-BA31-4685-A39D-9441F8EF3C1E}" type="presParOf" srcId="{B79F398E-5B39-4580-925F-CFA2531581A1}" destId="{2594A8BE-C609-40CF-A576-70E304C02801}" srcOrd="1" destOrd="0" presId="urn:microsoft.com/office/officeart/2005/8/layout/orgChart1"/>
    <dgm:cxn modelId="{928A1074-D553-4FF1-AAE6-1E6C1E48064A}" type="presParOf" srcId="{B79F398E-5B39-4580-925F-CFA2531581A1}" destId="{9441E115-92DE-463F-BC28-10B7103D4A73}" srcOrd="2" destOrd="0" presId="urn:microsoft.com/office/officeart/2005/8/layout/orgChart1"/>
    <dgm:cxn modelId="{AAB1ECE3-C900-47A0-92BA-B78317774C19}" type="presParOf" srcId="{5A5F2C8D-5D49-4C0E-ABED-7014EBCA8523}" destId="{6DD10D4A-B80F-4F2D-BB51-0C9FE36C8100}" srcOrd="2" destOrd="0" presId="urn:microsoft.com/office/officeart/2005/8/layout/orgChart1"/>
    <dgm:cxn modelId="{F58DED0C-6E79-4EE2-9D0E-28DF9CB0E2BA}" type="presParOf" srcId="{5A5F2C8D-5D49-4C0E-ABED-7014EBCA8523}" destId="{CB325A31-F06D-4C77-8208-E94ADBB7EF95}" srcOrd="3" destOrd="0" presId="urn:microsoft.com/office/officeart/2005/8/layout/orgChart1"/>
    <dgm:cxn modelId="{1B068671-2BD9-42E6-8C68-EF1371EE1B49}" type="presParOf" srcId="{CB325A31-F06D-4C77-8208-E94ADBB7EF95}" destId="{97AD8356-8AC0-42BE-B2FA-AF740990C14A}" srcOrd="0" destOrd="0" presId="urn:microsoft.com/office/officeart/2005/8/layout/orgChart1"/>
    <dgm:cxn modelId="{3EAC58CD-7DB8-4902-83C5-C85822F15045}" type="presParOf" srcId="{97AD8356-8AC0-42BE-B2FA-AF740990C14A}" destId="{60E72907-257B-4B7C-96AD-0ACF5C58A45A}" srcOrd="0" destOrd="0" presId="urn:microsoft.com/office/officeart/2005/8/layout/orgChart1"/>
    <dgm:cxn modelId="{D869D219-873C-495D-852C-5E24E2F36D35}" type="presParOf" srcId="{97AD8356-8AC0-42BE-B2FA-AF740990C14A}" destId="{08BD2900-40F6-4226-B25D-211ACC9B20C5}" srcOrd="1" destOrd="0" presId="urn:microsoft.com/office/officeart/2005/8/layout/orgChart1"/>
    <dgm:cxn modelId="{C8D3BA47-857A-4CCF-923F-66839C99BC52}" type="presParOf" srcId="{CB325A31-F06D-4C77-8208-E94ADBB7EF95}" destId="{BCA63CDE-2D1D-41DF-81FC-5AE3BEF82E8E}" srcOrd="1" destOrd="0" presId="urn:microsoft.com/office/officeart/2005/8/layout/orgChart1"/>
    <dgm:cxn modelId="{DA7B795B-3350-4414-BE50-D4F8E4BFE778}" type="presParOf" srcId="{CB325A31-F06D-4C77-8208-E94ADBB7EF95}" destId="{F99AB07E-D4C8-46C7-8579-83F29A2C0922}" srcOrd="2" destOrd="0" presId="urn:microsoft.com/office/officeart/2005/8/layout/orgChart1"/>
    <dgm:cxn modelId="{11A10A59-C09D-47AD-AFDE-D381BA10C1D6}" type="presParOf" srcId="{976B9027-A4CB-4D97-B9A5-C9A502E016B8}" destId="{F346461C-2999-4819-B8FB-13F01351CFF9}" srcOrd="2" destOrd="0" presId="urn:microsoft.com/office/officeart/2005/8/layout/orgChart1"/>
    <dgm:cxn modelId="{E0FCF05A-D40A-46ED-9452-DD06F3D0D8FF}" type="presParOf" srcId="{3480907B-3E75-4B29-B645-C1A5068CAF09}" destId="{48C2D9CB-90D6-4D78-96E8-97A208F9F29D}" srcOrd="2" destOrd="0" presId="urn:microsoft.com/office/officeart/2005/8/layout/orgChart1"/>
    <dgm:cxn modelId="{663A65BC-237D-4087-960F-17B7D33CFF00}" type="presParOf" srcId="{48C2D9CB-90D6-4D78-96E8-97A208F9F29D}" destId="{1456383F-8F3C-422B-95E5-23F99ABFF542}" srcOrd="0" destOrd="0" presId="urn:microsoft.com/office/officeart/2005/8/layout/orgChart1"/>
    <dgm:cxn modelId="{25F6906F-D8C9-406A-A1CD-EC7D647A2CF3}" type="presParOf" srcId="{48C2D9CB-90D6-4D78-96E8-97A208F9F29D}" destId="{CE354FB6-B4D7-4F54-9E37-D41B17E61007}" srcOrd="1" destOrd="0" presId="urn:microsoft.com/office/officeart/2005/8/layout/orgChart1"/>
    <dgm:cxn modelId="{4C27F31E-1700-47E6-A9CC-D190DD5AFAB3}" type="presParOf" srcId="{CE354FB6-B4D7-4F54-9E37-D41B17E61007}" destId="{5CA3647E-149A-4E00-B6DD-9453CF6DC16F}" srcOrd="0" destOrd="0" presId="urn:microsoft.com/office/officeart/2005/8/layout/orgChart1"/>
    <dgm:cxn modelId="{75AC1D45-821B-4C76-8573-C9A7A70BB127}" type="presParOf" srcId="{5CA3647E-149A-4E00-B6DD-9453CF6DC16F}" destId="{40B315DC-E51A-4FBE-BDA1-60B9271DF384}" srcOrd="0" destOrd="0" presId="urn:microsoft.com/office/officeart/2005/8/layout/orgChart1"/>
    <dgm:cxn modelId="{10976628-27DE-41DC-B417-70051E809992}" type="presParOf" srcId="{5CA3647E-149A-4E00-B6DD-9453CF6DC16F}" destId="{DF43FB27-F62D-4C31-AA09-DDAB2FF438FE}" srcOrd="1" destOrd="0" presId="urn:microsoft.com/office/officeart/2005/8/layout/orgChart1"/>
    <dgm:cxn modelId="{5964A876-F135-4093-821E-35A77CC0A1C5}" type="presParOf" srcId="{CE354FB6-B4D7-4F54-9E37-D41B17E61007}" destId="{1E870D9F-D4B8-4212-83C3-1E0F605C218F}" srcOrd="1" destOrd="0" presId="urn:microsoft.com/office/officeart/2005/8/layout/orgChart1"/>
    <dgm:cxn modelId="{B2A88178-3D2D-474B-94DF-D83B47A218E4}" type="presParOf" srcId="{CE354FB6-B4D7-4F54-9E37-D41B17E61007}" destId="{DC09AEAE-65F9-4E37-B4D6-D311DEAC9DA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6383F-8F3C-422B-95E5-23F99ABFF542}">
      <dsp:nvSpPr>
        <dsp:cNvPr id="0" name=""/>
        <dsp:cNvSpPr/>
      </dsp:nvSpPr>
      <dsp:spPr>
        <a:xfrm>
          <a:off x="4061677" y="719779"/>
          <a:ext cx="150914" cy="661148"/>
        </a:xfrm>
        <a:custGeom>
          <a:avLst/>
          <a:gdLst/>
          <a:ahLst/>
          <a:cxnLst/>
          <a:rect l="0" t="0" r="0" b="0"/>
          <a:pathLst>
            <a:path>
              <a:moveTo>
                <a:pt x="150914" y="0"/>
              </a:moveTo>
              <a:lnTo>
                <a:pt x="150914" y="661148"/>
              </a:lnTo>
              <a:lnTo>
                <a:pt x="0" y="66114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D10D4A-B80F-4F2D-BB51-0C9FE36C8100}">
      <dsp:nvSpPr>
        <dsp:cNvPr id="0" name=""/>
        <dsp:cNvSpPr/>
      </dsp:nvSpPr>
      <dsp:spPr>
        <a:xfrm>
          <a:off x="6194801" y="2551800"/>
          <a:ext cx="208563" cy="1152532"/>
        </a:xfrm>
        <a:custGeom>
          <a:avLst/>
          <a:gdLst/>
          <a:ahLst/>
          <a:cxnLst/>
          <a:rect l="0" t="0" r="0" b="0"/>
          <a:pathLst>
            <a:path>
              <a:moveTo>
                <a:pt x="0" y="0"/>
              </a:moveTo>
              <a:lnTo>
                <a:pt x="0" y="1152532"/>
              </a:lnTo>
              <a:lnTo>
                <a:pt x="208563" y="115253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BF9078-6DFF-4AD4-94B1-86C5F1C01F80}">
      <dsp:nvSpPr>
        <dsp:cNvPr id="0" name=""/>
        <dsp:cNvSpPr/>
      </dsp:nvSpPr>
      <dsp:spPr>
        <a:xfrm>
          <a:off x="6194801" y="2551800"/>
          <a:ext cx="208563" cy="484787"/>
        </a:xfrm>
        <a:custGeom>
          <a:avLst/>
          <a:gdLst/>
          <a:ahLst/>
          <a:cxnLst/>
          <a:rect l="0" t="0" r="0" b="0"/>
          <a:pathLst>
            <a:path>
              <a:moveTo>
                <a:pt x="0" y="0"/>
              </a:moveTo>
              <a:lnTo>
                <a:pt x="0" y="484787"/>
              </a:lnTo>
              <a:lnTo>
                <a:pt x="208563" y="48478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39A784-8437-4EF7-858F-2AD8EC14FF38}">
      <dsp:nvSpPr>
        <dsp:cNvPr id="0" name=""/>
        <dsp:cNvSpPr/>
      </dsp:nvSpPr>
      <dsp:spPr>
        <a:xfrm>
          <a:off x="4212592" y="719779"/>
          <a:ext cx="2538379" cy="1322297"/>
        </a:xfrm>
        <a:custGeom>
          <a:avLst/>
          <a:gdLst/>
          <a:ahLst/>
          <a:cxnLst/>
          <a:rect l="0" t="0" r="0" b="0"/>
          <a:pathLst>
            <a:path>
              <a:moveTo>
                <a:pt x="0" y="0"/>
              </a:moveTo>
              <a:lnTo>
                <a:pt x="0" y="1171382"/>
              </a:lnTo>
              <a:lnTo>
                <a:pt x="2538379" y="1171382"/>
              </a:lnTo>
              <a:lnTo>
                <a:pt x="2538379" y="132229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012E5B-A9BC-4B8F-8DD4-2713A1CBF30B}">
      <dsp:nvSpPr>
        <dsp:cNvPr id="0" name=""/>
        <dsp:cNvSpPr/>
      </dsp:nvSpPr>
      <dsp:spPr>
        <a:xfrm>
          <a:off x="4502548" y="2551800"/>
          <a:ext cx="208563" cy="1152532"/>
        </a:xfrm>
        <a:custGeom>
          <a:avLst/>
          <a:gdLst/>
          <a:ahLst/>
          <a:cxnLst/>
          <a:rect l="0" t="0" r="0" b="0"/>
          <a:pathLst>
            <a:path>
              <a:moveTo>
                <a:pt x="0" y="0"/>
              </a:moveTo>
              <a:lnTo>
                <a:pt x="0" y="1152532"/>
              </a:lnTo>
              <a:lnTo>
                <a:pt x="208563" y="115253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98AF70-72F7-4CC2-8103-56994E7FF217}">
      <dsp:nvSpPr>
        <dsp:cNvPr id="0" name=""/>
        <dsp:cNvSpPr/>
      </dsp:nvSpPr>
      <dsp:spPr>
        <a:xfrm>
          <a:off x="4502548" y="2551800"/>
          <a:ext cx="208563" cy="484787"/>
        </a:xfrm>
        <a:custGeom>
          <a:avLst/>
          <a:gdLst/>
          <a:ahLst/>
          <a:cxnLst/>
          <a:rect l="0" t="0" r="0" b="0"/>
          <a:pathLst>
            <a:path>
              <a:moveTo>
                <a:pt x="0" y="0"/>
              </a:moveTo>
              <a:lnTo>
                <a:pt x="0" y="484787"/>
              </a:lnTo>
              <a:lnTo>
                <a:pt x="208563" y="48478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F4E347-5896-412C-A852-1913CB376995}">
      <dsp:nvSpPr>
        <dsp:cNvPr id="0" name=""/>
        <dsp:cNvSpPr/>
      </dsp:nvSpPr>
      <dsp:spPr>
        <a:xfrm>
          <a:off x="4212592" y="719779"/>
          <a:ext cx="846126" cy="1322297"/>
        </a:xfrm>
        <a:custGeom>
          <a:avLst/>
          <a:gdLst/>
          <a:ahLst/>
          <a:cxnLst/>
          <a:rect l="0" t="0" r="0" b="0"/>
          <a:pathLst>
            <a:path>
              <a:moveTo>
                <a:pt x="0" y="0"/>
              </a:moveTo>
              <a:lnTo>
                <a:pt x="0" y="1171382"/>
              </a:lnTo>
              <a:lnTo>
                <a:pt x="846126" y="1171382"/>
              </a:lnTo>
              <a:lnTo>
                <a:pt x="846126" y="132229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CB9374-3DCF-49D2-883B-CFF6E3A4DEEA}">
      <dsp:nvSpPr>
        <dsp:cNvPr id="0" name=""/>
        <dsp:cNvSpPr/>
      </dsp:nvSpPr>
      <dsp:spPr>
        <a:xfrm>
          <a:off x="2810295" y="2551800"/>
          <a:ext cx="208563" cy="1152532"/>
        </a:xfrm>
        <a:custGeom>
          <a:avLst/>
          <a:gdLst/>
          <a:ahLst/>
          <a:cxnLst/>
          <a:rect l="0" t="0" r="0" b="0"/>
          <a:pathLst>
            <a:path>
              <a:moveTo>
                <a:pt x="0" y="0"/>
              </a:moveTo>
              <a:lnTo>
                <a:pt x="0" y="1152532"/>
              </a:lnTo>
              <a:lnTo>
                <a:pt x="208563" y="115253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CCD1BF-C1D3-462B-98E5-23B3F29935F1}">
      <dsp:nvSpPr>
        <dsp:cNvPr id="0" name=""/>
        <dsp:cNvSpPr/>
      </dsp:nvSpPr>
      <dsp:spPr>
        <a:xfrm>
          <a:off x="2810295" y="2551800"/>
          <a:ext cx="208563" cy="484787"/>
        </a:xfrm>
        <a:custGeom>
          <a:avLst/>
          <a:gdLst/>
          <a:ahLst/>
          <a:cxnLst/>
          <a:rect l="0" t="0" r="0" b="0"/>
          <a:pathLst>
            <a:path>
              <a:moveTo>
                <a:pt x="0" y="0"/>
              </a:moveTo>
              <a:lnTo>
                <a:pt x="0" y="484787"/>
              </a:lnTo>
              <a:lnTo>
                <a:pt x="208563" y="48478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D0DDEA4-036C-42AF-85BB-CF9ADF83DC1C}">
      <dsp:nvSpPr>
        <dsp:cNvPr id="0" name=""/>
        <dsp:cNvSpPr/>
      </dsp:nvSpPr>
      <dsp:spPr>
        <a:xfrm>
          <a:off x="3366465" y="719779"/>
          <a:ext cx="846126" cy="1322297"/>
        </a:xfrm>
        <a:custGeom>
          <a:avLst/>
          <a:gdLst/>
          <a:ahLst/>
          <a:cxnLst/>
          <a:rect l="0" t="0" r="0" b="0"/>
          <a:pathLst>
            <a:path>
              <a:moveTo>
                <a:pt x="846126" y="0"/>
              </a:moveTo>
              <a:lnTo>
                <a:pt x="846126" y="1171382"/>
              </a:lnTo>
              <a:lnTo>
                <a:pt x="0" y="1171382"/>
              </a:lnTo>
              <a:lnTo>
                <a:pt x="0" y="132229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2D6B2C2-449F-4B9D-A033-804D3EE908BC}">
      <dsp:nvSpPr>
        <dsp:cNvPr id="0" name=""/>
        <dsp:cNvSpPr/>
      </dsp:nvSpPr>
      <dsp:spPr>
        <a:xfrm>
          <a:off x="1118042" y="2551800"/>
          <a:ext cx="208563" cy="1152532"/>
        </a:xfrm>
        <a:custGeom>
          <a:avLst/>
          <a:gdLst/>
          <a:ahLst/>
          <a:cxnLst/>
          <a:rect l="0" t="0" r="0" b="0"/>
          <a:pathLst>
            <a:path>
              <a:moveTo>
                <a:pt x="0" y="0"/>
              </a:moveTo>
              <a:lnTo>
                <a:pt x="0" y="1152532"/>
              </a:lnTo>
              <a:lnTo>
                <a:pt x="208563" y="115253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2E6476-F02B-4D18-9DE0-00DE8570FAE1}">
      <dsp:nvSpPr>
        <dsp:cNvPr id="0" name=""/>
        <dsp:cNvSpPr/>
      </dsp:nvSpPr>
      <dsp:spPr>
        <a:xfrm>
          <a:off x="1118042" y="2551800"/>
          <a:ext cx="208563" cy="484787"/>
        </a:xfrm>
        <a:custGeom>
          <a:avLst/>
          <a:gdLst/>
          <a:ahLst/>
          <a:cxnLst/>
          <a:rect l="0" t="0" r="0" b="0"/>
          <a:pathLst>
            <a:path>
              <a:moveTo>
                <a:pt x="0" y="0"/>
              </a:moveTo>
              <a:lnTo>
                <a:pt x="0" y="484787"/>
              </a:lnTo>
              <a:lnTo>
                <a:pt x="208563" y="48478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B51A817-5299-4595-A556-9BB7C291A67B}">
      <dsp:nvSpPr>
        <dsp:cNvPr id="0" name=""/>
        <dsp:cNvSpPr/>
      </dsp:nvSpPr>
      <dsp:spPr>
        <a:xfrm>
          <a:off x="1674212" y="719779"/>
          <a:ext cx="2538379" cy="1322297"/>
        </a:xfrm>
        <a:custGeom>
          <a:avLst/>
          <a:gdLst/>
          <a:ahLst/>
          <a:cxnLst/>
          <a:rect l="0" t="0" r="0" b="0"/>
          <a:pathLst>
            <a:path>
              <a:moveTo>
                <a:pt x="2538379" y="0"/>
              </a:moveTo>
              <a:lnTo>
                <a:pt x="2538379" y="1171382"/>
              </a:lnTo>
              <a:lnTo>
                <a:pt x="0" y="1171382"/>
              </a:lnTo>
              <a:lnTo>
                <a:pt x="0" y="132229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40729C-1826-44B4-BA6C-2731DE861443}">
      <dsp:nvSpPr>
        <dsp:cNvPr id="0" name=""/>
        <dsp:cNvSpPr/>
      </dsp:nvSpPr>
      <dsp:spPr>
        <a:xfrm>
          <a:off x="3493952" y="1139"/>
          <a:ext cx="1437279" cy="7186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e-DE" sz="1000" b="1" kern="1200" dirty="0" smtClean="0"/>
            <a:t>Bachelorstudiengang  IISM</a:t>
          </a:r>
        </a:p>
        <a:p>
          <a:pPr lvl="0" algn="ctr" defTabSz="444500">
            <a:lnSpc>
              <a:spcPct val="90000"/>
            </a:lnSpc>
            <a:spcBef>
              <a:spcPct val="0"/>
            </a:spcBef>
            <a:spcAft>
              <a:spcPct val="35000"/>
            </a:spcAft>
          </a:pPr>
          <a:r>
            <a:rPr lang="de-DE" sz="1000" b="1" kern="1200" dirty="0" smtClean="0"/>
            <a:t>(180 ECTS)</a:t>
          </a:r>
          <a:endParaRPr lang="de-DE" sz="1000" b="1" kern="1200" dirty="0"/>
        </a:p>
      </dsp:txBody>
      <dsp:txXfrm>
        <a:off x="3493952" y="1139"/>
        <a:ext cx="1437279" cy="718639"/>
      </dsp:txXfrm>
    </dsp:sp>
    <dsp:sp modelId="{834CF1AB-A1A6-4CEC-8BE0-495E5B4E8C0B}">
      <dsp:nvSpPr>
        <dsp:cNvPr id="0" name=""/>
        <dsp:cNvSpPr/>
      </dsp:nvSpPr>
      <dsp:spPr>
        <a:xfrm>
          <a:off x="979000" y="2042076"/>
          <a:ext cx="1390424" cy="5097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b="1" kern="1200" dirty="0" smtClean="0"/>
            <a:t>Modulgruppe 1</a:t>
          </a:r>
        </a:p>
        <a:p>
          <a:pPr lvl="0" algn="ctr" defTabSz="400050">
            <a:lnSpc>
              <a:spcPct val="90000"/>
            </a:lnSpc>
            <a:spcBef>
              <a:spcPct val="0"/>
            </a:spcBef>
            <a:spcAft>
              <a:spcPct val="35000"/>
            </a:spcAft>
          </a:pPr>
          <a:r>
            <a:rPr lang="de-DE" sz="900" kern="1200" dirty="0" smtClean="0"/>
            <a:t>(</a:t>
          </a:r>
          <a:r>
            <a:rPr lang="de-DE" sz="900" b="1" kern="1200" dirty="0" smtClean="0"/>
            <a:t>ECTS </a:t>
          </a:r>
          <a:r>
            <a:rPr lang="de-DE" sz="900" kern="1200" dirty="0" smtClean="0"/>
            <a:t>= Summe Module)</a:t>
          </a:r>
          <a:endParaRPr lang="de-DE" sz="900" kern="1200" dirty="0"/>
        </a:p>
      </dsp:txBody>
      <dsp:txXfrm>
        <a:off x="979000" y="2042076"/>
        <a:ext cx="1390424" cy="509724"/>
      </dsp:txXfrm>
    </dsp:sp>
    <dsp:sp modelId="{AC57A498-30FC-4834-A477-FEB54C221679}">
      <dsp:nvSpPr>
        <dsp:cNvPr id="0" name=""/>
        <dsp:cNvSpPr/>
      </dsp:nvSpPr>
      <dsp:spPr>
        <a:xfrm>
          <a:off x="1326606" y="2853629"/>
          <a:ext cx="917429" cy="3659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kern="1200" dirty="0" smtClean="0"/>
            <a:t>Modul 1 (=Kurs)</a:t>
          </a:r>
        </a:p>
        <a:p>
          <a:pPr lvl="0" algn="ctr" defTabSz="400050">
            <a:lnSpc>
              <a:spcPct val="90000"/>
            </a:lnSpc>
            <a:spcBef>
              <a:spcPct val="0"/>
            </a:spcBef>
            <a:spcAft>
              <a:spcPct val="35000"/>
            </a:spcAft>
          </a:pPr>
          <a:r>
            <a:rPr lang="de-DE" sz="900" kern="1200" dirty="0" smtClean="0"/>
            <a:t>ECTS = 6</a:t>
          </a:r>
          <a:endParaRPr lang="de-DE" sz="900" kern="1200" dirty="0"/>
        </a:p>
      </dsp:txBody>
      <dsp:txXfrm>
        <a:off x="1326606" y="2853629"/>
        <a:ext cx="917429" cy="365917"/>
      </dsp:txXfrm>
    </dsp:sp>
    <dsp:sp modelId="{20A20A01-E938-4706-8397-C8F3667330F4}">
      <dsp:nvSpPr>
        <dsp:cNvPr id="0" name=""/>
        <dsp:cNvSpPr/>
      </dsp:nvSpPr>
      <dsp:spPr>
        <a:xfrm>
          <a:off x="1326606" y="3521375"/>
          <a:ext cx="917429" cy="3659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kern="1200" dirty="0" smtClean="0"/>
            <a:t>…</a:t>
          </a:r>
          <a:endParaRPr lang="de-DE" sz="900" kern="1200" dirty="0"/>
        </a:p>
      </dsp:txBody>
      <dsp:txXfrm>
        <a:off x="1326606" y="3521375"/>
        <a:ext cx="917429" cy="365917"/>
      </dsp:txXfrm>
    </dsp:sp>
    <dsp:sp modelId="{869A2F1F-C2E0-40C5-8C98-C6187493504A}">
      <dsp:nvSpPr>
        <dsp:cNvPr id="0" name=""/>
        <dsp:cNvSpPr/>
      </dsp:nvSpPr>
      <dsp:spPr>
        <a:xfrm>
          <a:off x="2671253" y="2042076"/>
          <a:ext cx="1390424" cy="5097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b="1" kern="1200" dirty="0" smtClean="0"/>
            <a:t>Modulgruppe 2</a:t>
          </a:r>
        </a:p>
        <a:p>
          <a:pPr lvl="0" algn="ctr" defTabSz="400050">
            <a:lnSpc>
              <a:spcPct val="90000"/>
            </a:lnSpc>
            <a:spcBef>
              <a:spcPct val="0"/>
            </a:spcBef>
            <a:spcAft>
              <a:spcPct val="35000"/>
            </a:spcAft>
          </a:pPr>
          <a:r>
            <a:rPr lang="de-DE" sz="900" kern="1200" dirty="0" smtClean="0"/>
            <a:t>(</a:t>
          </a:r>
          <a:r>
            <a:rPr lang="de-DE" sz="900" b="1" kern="1200" dirty="0" smtClean="0"/>
            <a:t>ECTS </a:t>
          </a:r>
          <a:r>
            <a:rPr lang="de-DE" sz="900" kern="1200" dirty="0" smtClean="0"/>
            <a:t>= Summe Module)</a:t>
          </a:r>
          <a:endParaRPr lang="de-DE" sz="900" b="1" kern="1200" dirty="0"/>
        </a:p>
      </dsp:txBody>
      <dsp:txXfrm>
        <a:off x="2671253" y="2042076"/>
        <a:ext cx="1390424" cy="509724"/>
      </dsp:txXfrm>
    </dsp:sp>
    <dsp:sp modelId="{7351DBAA-DAEB-4059-BDDF-54DB266D7A8A}">
      <dsp:nvSpPr>
        <dsp:cNvPr id="0" name=""/>
        <dsp:cNvSpPr/>
      </dsp:nvSpPr>
      <dsp:spPr>
        <a:xfrm>
          <a:off x="3018859" y="2853629"/>
          <a:ext cx="917429" cy="3659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kern="1200" dirty="0" smtClean="0"/>
            <a:t>Modul 1 (=Kurs)</a:t>
          </a:r>
        </a:p>
        <a:p>
          <a:pPr lvl="0" algn="ctr" defTabSz="400050">
            <a:lnSpc>
              <a:spcPct val="90000"/>
            </a:lnSpc>
            <a:spcBef>
              <a:spcPct val="0"/>
            </a:spcBef>
            <a:spcAft>
              <a:spcPct val="35000"/>
            </a:spcAft>
          </a:pPr>
          <a:r>
            <a:rPr lang="de-DE" sz="900" kern="1200" dirty="0" smtClean="0"/>
            <a:t>ECTS = 6</a:t>
          </a:r>
          <a:endParaRPr lang="de-DE" sz="900" kern="1200" dirty="0"/>
        </a:p>
      </dsp:txBody>
      <dsp:txXfrm>
        <a:off x="3018859" y="2853629"/>
        <a:ext cx="917429" cy="365917"/>
      </dsp:txXfrm>
    </dsp:sp>
    <dsp:sp modelId="{469CB288-AD11-4A86-AC70-73CE17AA15E7}">
      <dsp:nvSpPr>
        <dsp:cNvPr id="0" name=""/>
        <dsp:cNvSpPr/>
      </dsp:nvSpPr>
      <dsp:spPr>
        <a:xfrm>
          <a:off x="3018859" y="3521375"/>
          <a:ext cx="917429" cy="3659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kern="1200" dirty="0" smtClean="0"/>
            <a:t>…</a:t>
          </a:r>
          <a:endParaRPr lang="de-DE" sz="900" kern="1200" dirty="0"/>
        </a:p>
      </dsp:txBody>
      <dsp:txXfrm>
        <a:off x="3018859" y="3521375"/>
        <a:ext cx="917429" cy="365917"/>
      </dsp:txXfrm>
    </dsp:sp>
    <dsp:sp modelId="{C6EDFB26-E8DE-4901-B07A-53103FE98FEF}">
      <dsp:nvSpPr>
        <dsp:cNvPr id="0" name=""/>
        <dsp:cNvSpPr/>
      </dsp:nvSpPr>
      <dsp:spPr>
        <a:xfrm>
          <a:off x="4363506" y="2042076"/>
          <a:ext cx="1390424" cy="5097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b="1" kern="1200" dirty="0" smtClean="0"/>
            <a:t>Modulgruppe 3</a:t>
          </a:r>
        </a:p>
        <a:p>
          <a:pPr lvl="0" algn="ctr" defTabSz="400050">
            <a:lnSpc>
              <a:spcPct val="90000"/>
            </a:lnSpc>
            <a:spcBef>
              <a:spcPct val="0"/>
            </a:spcBef>
            <a:spcAft>
              <a:spcPct val="35000"/>
            </a:spcAft>
          </a:pPr>
          <a:r>
            <a:rPr lang="de-DE" sz="900" kern="1200" dirty="0" smtClean="0"/>
            <a:t>(</a:t>
          </a:r>
          <a:r>
            <a:rPr lang="de-DE" sz="900" b="1" kern="1200" dirty="0" smtClean="0"/>
            <a:t>ECTS </a:t>
          </a:r>
          <a:r>
            <a:rPr lang="de-DE" sz="900" kern="1200" dirty="0" smtClean="0"/>
            <a:t>= Summe Module)</a:t>
          </a:r>
          <a:endParaRPr lang="de-DE" sz="900" b="1" kern="1200" dirty="0"/>
        </a:p>
      </dsp:txBody>
      <dsp:txXfrm>
        <a:off x="4363506" y="2042076"/>
        <a:ext cx="1390424" cy="509724"/>
      </dsp:txXfrm>
    </dsp:sp>
    <dsp:sp modelId="{29FB3CFB-B15B-4405-B33E-4E20E9B6B30C}">
      <dsp:nvSpPr>
        <dsp:cNvPr id="0" name=""/>
        <dsp:cNvSpPr/>
      </dsp:nvSpPr>
      <dsp:spPr>
        <a:xfrm>
          <a:off x="4711112" y="2853629"/>
          <a:ext cx="917429" cy="3659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kern="1200" dirty="0" smtClean="0"/>
            <a:t>Modul 1 (=Kurs)</a:t>
          </a:r>
        </a:p>
        <a:p>
          <a:pPr lvl="0" algn="ctr" defTabSz="400050">
            <a:lnSpc>
              <a:spcPct val="90000"/>
            </a:lnSpc>
            <a:spcBef>
              <a:spcPct val="0"/>
            </a:spcBef>
            <a:spcAft>
              <a:spcPct val="35000"/>
            </a:spcAft>
          </a:pPr>
          <a:r>
            <a:rPr lang="de-DE" sz="900" kern="1200" dirty="0" smtClean="0"/>
            <a:t>ECTS = 6</a:t>
          </a:r>
          <a:endParaRPr lang="de-DE" sz="900" kern="1200" dirty="0"/>
        </a:p>
      </dsp:txBody>
      <dsp:txXfrm>
        <a:off x="4711112" y="2853629"/>
        <a:ext cx="917429" cy="365917"/>
      </dsp:txXfrm>
    </dsp:sp>
    <dsp:sp modelId="{5506D9F0-72B5-4516-97DA-5FC279AA3A06}">
      <dsp:nvSpPr>
        <dsp:cNvPr id="0" name=""/>
        <dsp:cNvSpPr/>
      </dsp:nvSpPr>
      <dsp:spPr>
        <a:xfrm>
          <a:off x="4711112" y="3521375"/>
          <a:ext cx="917429" cy="3659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kern="1200" dirty="0" smtClean="0"/>
            <a:t>…</a:t>
          </a:r>
          <a:endParaRPr lang="de-DE" sz="900" kern="1200" dirty="0"/>
        </a:p>
      </dsp:txBody>
      <dsp:txXfrm>
        <a:off x="4711112" y="3521375"/>
        <a:ext cx="917429" cy="365917"/>
      </dsp:txXfrm>
    </dsp:sp>
    <dsp:sp modelId="{46B03CE9-2EB9-41BA-A571-C201FE7F5584}">
      <dsp:nvSpPr>
        <dsp:cNvPr id="0" name=""/>
        <dsp:cNvSpPr/>
      </dsp:nvSpPr>
      <dsp:spPr>
        <a:xfrm>
          <a:off x="6055759" y="2042076"/>
          <a:ext cx="1390424" cy="5097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b="1" kern="1200" dirty="0" smtClean="0"/>
            <a:t>….</a:t>
          </a:r>
          <a:endParaRPr lang="de-DE" sz="900" b="1" kern="1200" dirty="0"/>
        </a:p>
      </dsp:txBody>
      <dsp:txXfrm>
        <a:off x="6055759" y="2042076"/>
        <a:ext cx="1390424" cy="509724"/>
      </dsp:txXfrm>
    </dsp:sp>
    <dsp:sp modelId="{9DCF3284-3B12-47E1-A4D6-5C75A2239818}">
      <dsp:nvSpPr>
        <dsp:cNvPr id="0" name=""/>
        <dsp:cNvSpPr/>
      </dsp:nvSpPr>
      <dsp:spPr>
        <a:xfrm>
          <a:off x="6403365" y="2853629"/>
          <a:ext cx="917429" cy="3659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kern="1200" dirty="0" smtClean="0"/>
            <a:t>…</a:t>
          </a:r>
          <a:endParaRPr lang="de-DE" sz="900" kern="1200" dirty="0"/>
        </a:p>
      </dsp:txBody>
      <dsp:txXfrm>
        <a:off x="6403365" y="2853629"/>
        <a:ext cx="917429" cy="365917"/>
      </dsp:txXfrm>
    </dsp:sp>
    <dsp:sp modelId="{60E72907-257B-4B7C-96AD-0ACF5C58A45A}">
      <dsp:nvSpPr>
        <dsp:cNvPr id="0" name=""/>
        <dsp:cNvSpPr/>
      </dsp:nvSpPr>
      <dsp:spPr>
        <a:xfrm>
          <a:off x="6403365" y="3521375"/>
          <a:ext cx="917429" cy="3659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kern="1200" dirty="0" smtClean="0"/>
            <a:t>…</a:t>
          </a:r>
          <a:endParaRPr lang="de-DE" sz="900" kern="1200" dirty="0"/>
        </a:p>
      </dsp:txBody>
      <dsp:txXfrm>
        <a:off x="6403365" y="3521375"/>
        <a:ext cx="917429" cy="365917"/>
      </dsp:txXfrm>
    </dsp:sp>
    <dsp:sp modelId="{40B315DC-E51A-4FBE-BDA1-60B9271DF384}">
      <dsp:nvSpPr>
        <dsp:cNvPr id="0" name=""/>
        <dsp:cNvSpPr/>
      </dsp:nvSpPr>
      <dsp:spPr>
        <a:xfrm>
          <a:off x="2624398" y="1021608"/>
          <a:ext cx="1437279" cy="718639"/>
        </a:xfrm>
        <a:prstGeom prst="rect">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de-DE" sz="900" kern="1200" dirty="0" smtClean="0"/>
            <a:t>Studien- und Fachprüfungsordnung</a:t>
          </a:r>
          <a:endParaRPr lang="de-DE" sz="900" kern="1200" dirty="0"/>
        </a:p>
      </dsp:txBody>
      <dsp:txXfrm>
        <a:off x="2624398" y="1021608"/>
        <a:ext cx="1437279" cy="71863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EFCE2F3-CD84-47DF-B060-BE59946D517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Arial" charset="0"/>
              </a:defRPr>
            </a:lvl1pPr>
          </a:lstStyle>
          <a:p>
            <a:pPr>
              <a:defRPr/>
            </a:pPr>
            <a:endParaRPr lang="de-DE"/>
          </a:p>
        </p:txBody>
      </p:sp>
      <p:sp>
        <p:nvSpPr>
          <p:cNvPr id="3" name="Datumsplatzhalter 2">
            <a:extLst>
              <a:ext uri="{FF2B5EF4-FFF2-40B4-BE49-F238E27FC236}">
                <a16:creationId xmlns:a16="http://schemas.microsoft.com/office/drawing/2014/main" id="{FD64B5FC-9EE2-43DE-ACE0-B4428889E3EC}"/>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cs typeface="Arial" charset="0"/>
              </a:defRPr>
            </a:lvl1pPr>
          </a:lstStyle>
          <a:p>
            <a:pPr>
              <a:defRPr/>
            </a:pPr>
            <a:fld id="{4E3A14FB-A82B-43B5-9C28-4F2246421FD4}" type="datetimeFigureOut">
              <a:rPr lang="de-DE"/>
              <a:pPr>
                <a:defRPr/>
              </a:pPr>
              <a:t>16.04.2025</a:t>
            </a:fld>
            <a:endParaRPr lang="de-DE"/>
          </a:p>
        </p:txBody>
      </p:sp>
      <p:sp>
        <p:nvSpPr>
          <p:cNvPr id="4" name="Folienbildplatzhalter 3">
            <a:extLst>
              <a:ext uri="{FF2B5EF4-FFF2-40B4-BE49-F238E27FC236}">
                <a16:creationId xmlns:a16="http://schemas.microsoft.com/office/drawing/2014/main" id="{CA718A22-07A5-4447-9081-6B5C346E410E}"/>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3555A0E4-D3D0-407F-BF4F-1A0923FCD1F1}"/>
              </a:ext>
            </a:extLst>
          </p:cNvPr>
          <p:cNvSpPr>
            <a:spLocks noGrp="1"/>
          </p:cNvSpPr>
          <p:nvPr>
            <p:ph type="body" sz="quarter" idx="3"/>
          </p:nvPr>
        </p:nvSpPr>
        <p:spPr>
          <a:xfrm>
            <a:off x="679450" y="4716463"/>
            <a:ext cx="5438775" cy="4465637"/>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C15D7EFA-69A9-45FA-B37B-C11B23BC1603}"/>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cs typeface="Arial" charset="0"/>
              </a:defRPr>
            </a:lvl1pPr>
          </a:lstStyle>
          <a:p>
            <a:pPr>
              <a:defRPr/>
            </a:pPr>
            <a:endParaRPr lang="de-DE"/>
          </a:p>
        </p:txBody>
      </p:sp>
      <p:sp>
        <p:nvSpPr>
          <p:cNvPr id="7" name="Foliennummernplatzhalter 6">
            <a:extLst>
              <a:ext uri="{FF2B5EF4-FFF2-40B4-BE49-F238E27FC236}">
                <a16:creationId xmlns:a16="http://schemas.microsoft.com/office/drawing/2014/main" id="{B4317235-A27F-4F28-B4FD-52A9603FD168}"/>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03F5796-18BE-45C9-BA38-C030A091380F}"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a:extLst>
              <a:ext uri="{FF2B5EF4-FFF2-40B4-BE49-F238E27FC236}">
                <a16:creationId xmlns:a16="http://schemas.microsoft.com/office/drawing/2014/main" id="{7DE61E7D-A706-4EF3-B33A-2DD18FC1F5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izenplatzhalter 2">
            <a:extLst>
              <a:ext uri="{FF2B5EF4-FFF2-40B4-BE49-F238E27FC236}">
                <a16:creationId xmlns:a16="http://schemas.microsoft.com/office/drawing/2014/main" id="{19188DF4-50BF-49DB-962E-46EF581E23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sz="1600" dirty="0">
                <a:solidFill>
                  <a:srgbClr val="000000"/>
                </a:solidFill>
                <a:latin typeface="UB Scala Sans" pitchFamily="2" charset="0"/>
              </a:rPr>
              <a:t>Hinweis:</a:t>
            </a:r>
          </a:p>
          <a:p>
            <a:pPr eaLnBrk="1" hangingPunct="1">
              <a:spcBef>
                <a:spcPct val="0"/>
              </a:spcBef>
            </a:pPr>
            <a:r>
              <a:rPr lang="de-DE" altLang="de-DE" sz="1600" dirty="0">
                <a:solidFill>
                  <a:srgbClr val="000000"/>
                </a:solidFill>
                <a:latin typeface="UB Scala Sans" pitchFamily="2" charset="0"/>
              </a:rPr>
              <a:t> </a:t>
            </a:r>
          </a:p>
          <a:p>
            <a:pPr eaLnBrk="1" hangingPunct="1">
              <a:spcBef>
                <a:spcPct val="0"/>
              </a:spcBef>
            </a:pPr>
            <a:r>
              <a:rPr lang="de-DE" altLang="de-DE" b="1" dirty="0">
                <a:solidFill>
                  <a:srgbClr val="000000"/>
                </a:solidFill>
                <a:latin typeface="UB Scala Sans" pitchFamily="2" charset="0"/>
              </a:rPr>
              <a:t>Anpassen der Fußzeile:</a:t>
            </a:r>
            <a:r>
              <a:rPr lang="de-DE" altLang="de-DE" dirty="0">
                <a:solidFill>
                  <a:srgbClr val="000000"/>
                </a:solidFill>
                <a:latin typeface="UB Scala Sans" pitchFamily="2" charset="0"/>
              </a:rPr>
              <a:t> Die PowerPoint-Vorlagen weisen alle eine Fußzeile auf, die sich natürlich individuell anpassen lässt. Um z.B. den Titel des Vortrages und den Namen des Referenten einzutragen muss dazu der Hauptfolienmaster geändert werden. In PowerPoint 2007/2010 muss man dazu unter dem Menü-Punkt "Ansicht" den Button "Folienmaster" anklicken. Am linken Bildschirmrand wird dann die Liste der Masterfolien angezeigt. Der oberste ist der Hauptmaster in dem sich die Textfelder der Fußzeile problemlos ändern lassen.</a:t>
            </a:r>
          </a:p>
          <a:p>
            <a:pPr eaLnBrk="1" hangingPunct="1">
              <a:spcBef>
                <a:spcPct val="0"/>
              </a:spcBef>
            </a:pPr>
            <a:endParaRPr lang="de-DE" altLang="de-DE" dirty="0"/>
          </a:p>
        </p:txBody>
      </p:sp>
      <p:sp>
        <p:nvSpPr>
          <p:cNvPr id="5124" name="Foliennummernplatzhalter 3">
            <a:extLst>
              <a:ext uri="{FF2B5EF4-FFF2-40B4-BE49-F238E27FC236}">
                <a16:creationId xmlns:a16="http://schemas.microsoft.com/office/drawing/2014/main" id="{B7F5C115-3491-4180-ADD1-CBBDD37AB8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0A44737-5FCA-46B9-B8DD-47CAADA03A87}" type="slidenum">
              <a:rPr lang="de-DE" altLang="de-DE">
                <a:latin typeface="Times New Roman" panose="02020603050405020304" pitchFamily="18" charset="0"/>
              </a:rPr>
              <a:pPr eaLnBrk="1" hangingPunct="1">
                <a:spcBef>
                  <a:spcPct val="0"/>
                </a:spcBef>
              </a:pPr>
              <a:t>1</a:t>
            </a:fld>
            <a:endParaRPr lang="de-DE" altLang="de-DE">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Font typeface="+mj-lt"/>
              <a:buAutoNum type="arabicPeriod"/>
            </a:pPr>
            <a:r>
              <a:rPr lang="de-DE" b="0" baseline="0" dirty="0" smtClean="0"/>
              <a:t>Studium gliedert sich in </a:t>
            </a:r>
            <a:r>
              <a:rPr lang="de-DE" b="1" baseline="0" dirty="0" smtClean="0"/>
              <a:t>Basis- und Profilbildungsstudium </a:t>
            </a:r>
            <a:r>
              <a:rPr lang="de-DE" b="0" baseline="0" dirty="0" smtClean="0">
                <a:sym typeface="Wingdings" panose="05000000000000000000" pitchFamily="2" charset="2"/>
              </a:rPr>
              <a:t> Allg. Inhalte vs. persönliches Interesse, berufsfeldspezifische Vertiefung</a:t>
            </a:r>
          </a:p>
          <a:p>
            <a:pPr marL="228600" indent="-228600">
              <a:buFont typeface="+mj-lt"/>
              <a:buAutoNum type="arabicPeriod"/>
            </a:pPr>
            <a:r>
              <a:rPr lang="de-DE" b="0" baseline="0" dirty="0" smtClean="0">
                <a:sym typeface="Wingdings" panose="05000000000000000000" pitchFamily="2" charset="2"/>
              </a:rPr>
              <a:t>Basisstudium gliedert sich weiter </a:t>
            </a:r>
            <a:r>
              <a:rPr lang="de-DE" b="1" baseline="0" dirty="0" smtClean="0">
                <a:sym typeface="Wingdings" panose="05000000000000000000" pitchFamily="2" charset="2"/>
              </a:rPr>
              <a:t>in Fach- und Kontextstudium </a:t>
            </a:r>
            <a:r>
              <a:rPr lang="de-DE" b="0" baseline="0" dirty="0" smtClean="0">
                <a:sym typeface="Wingdings" panose="05000000000000000000" pitchFamily="2" charset="2"/>
              </a:rPr>
              <a:t> Kenntnisse in Kerngebieten &amp; angrenzenden Disziplinen zur WI vs. kulturelle und Handlungs- und Reflexionskomponenten (Sprachen, Präsentationstechniken oder Rhetorik) </a:t>
            </a:r>
          </a:p>
          <a:p>
            <a:pPr marL="228600" indent="-228600">
              <a:buFont typeface="+mj-lt"/>
              <a:buAutoNum type="arabicPeriod"/>
            </a:pPr>
            <a:r>
              <a:rPr lang="de-DE" b="0" baseline="0" dirty="0" smtClean="0">
                <a:sym typeface="Wingdings" panose="05000000000000000000" pitchFamily="2" charset="2"/>
              </a:rPr>
              <a:t>Fachstudium umfasst </a:t>
            </a:r>
            <a:r>
              <a:rPr lang="de-DE" b="1" baseline="0" dirty="0" smtClean="0">
                <a:sym typeface="Wingdings" panose="05000000000000000000" pitchFamily="2" charset="2"/>
              </a:rPr>
              <a:t>wissenschaftsbezogenes Studium (Hochschullehrer), Berufsfeldbezogenes Studium (Dozenten aus betrieblicher Praxis) und BA</a:t>
            </a:r>
          </a:p>
          <a:p>
            <a:pPr marL="228600" indent="-228600">
              <a:buFont typeface="+mj-lt"/>
              <a:buAutoNum type="arabicPeriod"/>
            </a:pPr>
            <a:endParaRPr lang="de-DE" b="1" baseline="0" dirty="0" smtClean="0">
              <a:sym typeface="Wingdings" panose="05000000000000000000" pitchFamily="2" charset="2"/>
            </a:endParaRPr>
          </a:p>
          <a:p>
            <a:pPr marL="0" indent="0">
              <a:buFont typeface="+mj-lt"/>
              <a:buNone/>
            </a:pPr>
            <a:r>
              <a:rPr lang="de-DE" b="1" baseline="0" dirty="0" smtClean="0">
                <a:sym typeface="Wingdings" panose="05000000000000000000" pitchFamily="2" charset="2"/>
              </a:rPr>
              <a:t> Bevor wir ins Detail gehen kurze Erklärung zur Modularisierung, ECTS Punkten und den verschiedenen Veranstaltungsformen</a:t>
            </a:r>
            <a:endParaRPr lang="de-DE" b="1" baseline="0" dirty="0" smtClean="0"/>
          </a:p>
        </p:txBody>
      </p:sp>
      <p:sp>
        <p:nvSpPr>
          <p:cNvPr id="4" name="Foliennummernplatzhalter 3"/>
          <p:cNvSpPr>
            <a:spLocks noGrp="1"/>
          </p:cNvSpPr>
          <p:nvPr>
            <p:ph type="sldNum" sz="quarter" idx="10"/>
          </p:nvPr>
        </p:nvSpPr>
        <p:spPr/>
        <p:txBody>
          <a:bodyPr/>
          <a:lstStyle/>
          <a:p>
            <a:fld id="{503F5796-18BE-45C9-BA38-C030A091380F}" type="slidenum">
              <a:rPr lang="de-DE" altLang="de-DE" smtClean="0"/>
              <a:pPr/>
              <a:t>17</a:t>
            </a:fld>
            <a:endParaRPr lang="de-DE" altLang="de-DE"/>
          </a:p>
        </p:txBody>
      </p:sp>
    </p:spTree>
    <p:extLst>
      <p:ext uri="{BB962C8B-B14F-4D97-AF65-F5344CB8AC3E}">
        <p14:creationId xmlns:p14="http://schemas.microsoft.com/office/powerpoint/2010/main" val="299564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3F5796-18BE-45C9-BA38-C030A091380F}" type="slidenum">
              <a:rPr lang="de-DE" altLang="de-DE" smtClean="0"/>
              <a:pPr/>
              <a:t>2</a:t>
            </a:fld>
            <a:endParaRPr lang="de-DE" altLang="de-DE"/>
          </a:p>
        </p:txBody>
      </p:sp>
    </p:spTree>
    <p:extLst>
      <p:ext uri="{BB962C8B-B14F-4D97-AF65-F5344CB8AC3E}">
        <p14:creationId xmlns:p14="http://schemas.microsoft.com/office/powerpoint/2010/main" val="22710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r>
              <a:rPr lang="de-DE" sz="1600" dirty="0"/>
              <a:t>Exemplarischer Stundenplan</a:t>
            </a:r>
          </a:p>
          <a:p>
            <a:pPr lvl="1"/>
            <a:r>
              <a:rPr lang="de-DE" sz="1600" dirty="0"/>
              <a:t>Empfohlener Studienverlaufsplan</a:t>
            </a:r>
          </a:p>
          <a:p>
            <a:pPr lvl="1"/>
            <a:r>
              <a:rPr lang="de-DE" sz="1600" dirty="0"/>
              <a:t>Modulgruppen und Module</a:t>
            </a:r>
          </a:p>
          <a:p>
            <a:pPr lvl="1"/>
            <a:r>
              <a:rPr lang="de-DE" sz="1600" dirty="0"/>
              <a:t>Prüfungen</a:t>
            </a:r>
          </a:p>
          <a:p>
            <a:pPr lvl="1"/>
            <a:r>
              <a:rPr lang="de-DE" sz="1600" dirty="0"/>
              <a:t>Aber: Kein Ersatz für Studien- und Fachprüfungsordnung</a:t>
            </a:r>
          </a:p>
          <a:p>
            <a:endParaRPr lang="de-DE" dirty="0"/>
          </a:p>
        </p:txBody>
      </p:sp>
      <p:sp>
        <p:nvSpPr>
          <p:cNvPr id="4" name="Foliennummernplatzhalter 3"/>
          <p:cNvSpPr>
            <a:spLocks noGrp="1"/>
          </p:cNvSpPr>
          <p:nvPr>
            <p:ph type="sldNum" sz="quarter" idx="5"/>
          </p:nvPr>
        </p:nvSpPr>
        <p:spPr/>
        <p:txBody>
          <a:bodyPr/>
          <a:lstStyle/>
          <a:p>
            <a:fld id="{503F5796-18BE-45C9-BA38-C030A091380F}" type="slidenum">
              <a:rPr lang="de-DE" altLang="de-DE" smtClean="0"/>
              <a:pPr/>
              <a:t>4</a:t>
            </a:fld>
            <a:endParaRPr lang="de-DE" altLang="de-DE"/>
          </a:p>
        </p:txBody>
      </p:sp>
    </p:spTree>
    <p:extLst>
      <p:ext uri="{BB962C8B-B14F-4D97-AF65-F5344CB8AC3E}">
        <p14:creationId xmlns:p14="http://schemas.microsoft.com/office/powerpoint/2010/main" val="1281077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Das Fachgebiet </a:t>
            </a:r>
            <a:r>
              <a:rPr lang="de-DE" sz="1200" b="1" kern="1200" dirty="0" smtClean="0">
                <a:solidFill>
                  <a:schemeClr val="tx1"/>
                </a:solidFill>
                <a:effectLst/>
                <a:latin typeface="+mn-lt"/>
                <a:ea typeface="+mn-ea"/>
                <a:cs typeface="+mn-cs"/>
              </a:rPr>
              <a:t>Angewandte Informatik </a:t>
            </a:r>
            <a:r>
              <a:rPr lang="de-DE" sz="1200" kern="1200" dirty="0" smtClean="0">
                <a:solidFill>
                  <a:schemeClr val="tx1"/>
                </a:solidFill>
                <a:effectLst/>
                <a:latin typeface="+mn-lt"/>
                <a:ea typeface="+mn-ea"/>
                <a:cs typeface="+mn-cs"/>
              </a:rPr>
              <a:t>adressiert</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die Nutzung der Informatik in innovativen Anwendungen. Studierenden werden die erforderlichen informatischen Grundlagen</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und Methoden ebenso vermittelt wie ein umfassendes Qualifikationsprofil zur Konzeption und Entwicklung nutzerorientierter</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Anwendungen von der Medieninformatik über die Geoinformatik</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bis hin zu Smart Environments.</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Das Fachgebiet </a:t>
            </a:r>
            <a:r>
              <a:rPr lang="de-DE" sz="1200" b="1" kern="1200" dirty="0" smtClean="0">
                <a:solidFill>
                  <a:schemeClr val="tx1"/>
                </a:solidFill>
                <a:effectLst/>
                <a:latin typeface="+mn-lt"/>
                <a:ea typeface="+mn-ea"/>
                <a:cs typeface="+mn-cs"/>
              </a:rPr>
              <a:t>Informatik</a:t>
            </a:r>
            <a:r>
              <a:rPr lang="de-DE" sz="1200" kern="1200" dirty="0" smtClean="0">
                <a:solidFill>
                  <a:schemeClr val="tx1"/>
                </a:solidFill>
                <a:effectLst/>
                <a:latin typeface="+mn-lt"/>
                <a:ea typeface="+mn-ea"/>
                <a:cs typeface="+mn-cs"/>
              </a:rPr>
              <a:t> konzentriert sich auf die im deutschen und</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internationalen Raum zunehmend an Bedeutung gewinnende Softwareentwicklung und Programmierung komplexer, vernetzter</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Systeme. Es beschäftigt sich mit einem breiten Spektrum praxisorientierter Informatikern von logischen Grundlagenfragen über</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Netzwerktechnologien bis hin zur Programmierung und Analyse</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verteilter und mobiler Softwaresysteme.</a:t>
            </a:r>
            <a:endParaRPr lang="de-DE" dirty="0"/>
          </a:p>
        </p:txBody>
      </p:sp>
      <p:sp>
        <p:nvSpPr>
          <p:cNvPr id="4" name="Foliennummernplatzhalter 3"/>
          <p:cNvSpPr>
            <a:spLocks noGrp="1"/>
          </p:cNvSpPr>
          <p:nvPr>
            <p:ph type="sldNum" sz="quarter" idx="10"/>
          </p:nvPr>
        </p:nvSpPr>
        <p:spPr/>
        <p:txBody>
          <a:bodyPr/>
          <a:lstStyle/>
          <a:p>
            <a:fld id="{503F5796-18BE-45C9-BA38-C030A091380F}" type="slidenum">
              <a:rPr lang="de-DE" altLang="de-DE" smtClean="0"/>
              <a:pPr/>
              <a:t>5</a:t>
            </a:fld>
            <a:endParaRPr lang="de-DE" altLang="de-DE"/>
          </a:p>
        </p:txBody>
      </p:sp>
    </p:spTree>
    <p:extLst>
      <p:ext uri="{BB962C8B-B14F-4D97-AF65-F5344CB8AC3E}">
        <p14:creationId xmlns:p14="http://schemas.microsoft.com/office/powerpoint/2010/main" val="1563524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ISDL: </a:t>
            </a:r>
            <a:r>
              <a:rPr lang="de-DE" b="0" dirty="0" smtClean="0"/>
              <a:t>„</a:t>
            </a:r>
            <a:r>
              <a:rPr lang="de-DE" b="0" dirty="0" err="1" smtClean="0"/>
              <a:t>How</a:t>
            </a:r>
            <a:r>
              <a:rPr lang="de-DE" b="0" dirty="0" smtClean="0"/>
              <a:t> </a:t>
            </a:r>
            <a:r>
              <a:rPr lang="de-DE" b="0" dirty="0" err="1" smtClean="0"/>
              <a:t>to</a:t>
            </a:r>
            <a:r>
              <a:rPr lang="de-DE" b="0" dirty="0" smtClean="0"/>
              <a:t> </a:t>
            </a:r>
            <a:r>
              <a:rPr lang="de-DE" b="0" dirty="0" err="1" smtClean="0"/>
              <a:t>use</a:t>
            </a:r>
            <a:r>
              <a:rPr lang="de-DE" b="0" dirty="0" smtClean="0"/>
              <a:t> IT</a:t>
            </a:r>
            <a:r>
              <a:rPr lang="de-DE" b="0" baseline="0" dirty="0" smtClean="0"/>
              <a:t> </a:t>
            </a:r>
            <a:r>
              <a:rPr lang="de-DE" b="0" baseline="0" dirty="0" err="1" smtClean="0"/>
              <a:t>to</a:t>
            </a:r>
            <a:r>
              <a:rPr lang="de-DE" b="0" baseline="0" dirty="0" smtClean="0"/>
              <a:t> </a:t>
            </a:r>
            <a:r>
              <a:rPr lang="de-DE" b="0" baseline="0" dirty="0" err="1" smtClean="0"/>
              <a:t>make</a:t>
            </a:r>
            <a:r>
              <a:rPr lang="de-DE" b="0" baseline="0" dirty="0" smtClean="0"/>
              <a:t> </a:t>
            </a:r>
            <a:r>
              <a:rPr lang="de-DE" b="0" baseline="0" dirty="0" err="1" smtClean="0"/>
              <a:t>money</a:t>
            </a:r>
            <a:r>
              <a:rPr lang="de-DE" b="0" baseline="0" dirty="0" smtClean="0"/>
              <a:t>?“ </a:t>
            </a:r>
            <a:r>
              <a:rPr lang="de-DE" b="0" baseline="0" dirty="0" smtClean="0">
                <a:sym typeface="Wingdings" panose="05000000000000000000" pitchFamily="2" charset="2"/>
              </a:rPr>
              <a:t> hoher Praxisbezug (IT-Wertschöpfung, IT-Controlling, E-</a:t>
            </a:r>
            <a:r>
              <a:rPr lang="de-DE" b="0" baseline="0" dirty="0" err="1" smtClean="0">
                <a:sym typeface="Wingdings" panose="05000000000000000000" pitchFamily="2" charset="2"/>
              </a:rPr>
              <a:t>Finance</a:t>
            </a:r>
            <a:r>
              <a:rPr lang="de-DE" b="0" baseline="0" dirty="0" smtClean="0">
                <a:sym typeface="Wingdings" panose="05000000000000000000" pitchFamily="2" charset="2"/>
              </a:rPr>
              <a:t> aber auch E-Recruiting)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smtClean="0"/>
              <a:t>SNA: </a:t>
            </a:r>
            <a:r>
              <a:rPr lang="de-DE" b="0" dirty="0" smtClean="0"/>
              <a:t>S</a:t>
            </a:r>
            <a:r>
              <a:rPr lang="de-DE" dirty="0" smtClean="0"/>
              <a:t>oziale Netzwerke in Wirtschaft, Verwaltung und im privaten Bereich</a:t>
            </a:r>
            <a:r>
              <a:rPr lang="de-DE" baseline="0" dirty="0" smtClean="0"/>
              <a:t> </a:t>
            </a:r>
            <a:r>
              <a:rPr lang="de-DE" baseline="0" dirty="0" smtClean="0">
                <a:sym typeface="Wingdings" panose="05000000000000000000" pitchFamily="2" charset="2"/>
              </a:rPr>
              <a:t> ASN: </a:t>
            </a:r>
            <a:r>
              <a:rPr lang="de-DE" dirty="0" smtClean="0"/>
              <a:t>Bedeutung der Struktur und Dynamik sozialer Netzwerke für Effektivität und Effizienz betrieblicher Prozesse.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smtClean="0"/>
              <a:t>IIS: </a:t>
            </a:r>
            <a:r>
              <a:rPr lang="de-DE" dirty="0" smtClean="0"/>
              <a:t>Gestaltung und dem Betrieb Industrieller Informationssysteme, welche das Rückgrat für die Leistungserstellung in Produktions- und Handelsbetrieben bilden</a:t>
            </a:r>
            <a:r>
              <a:rPr lang="de-DE" baseline="0" dirty="0" smtClean="0"/>
              <a:t> </a:t>
            </a:r>
            <a:r>
              <a:rPr lang="de-DE" baseline="0" dirty="0" smtClean="0">
                <a:sym typeface="Wingdings" panose="05000000000000000000" pitchFamily="2" charset="2"/>
              </a:rPr>
              <a:t> ERP, MSS</a:t>
            </a:r>
            <a:endParaRPr lang="de-D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smtClean="0"/>
              <a:t>EESYS: </a:t>
            </a:r>
            <a:r>
              <a:rPr lang="de-DE" dirty="0" smtClean="0"/>
              <a:t>Den Wert der Daten,</a:t>
            </a:r>
            <a:r>
              <a:rPr lang="de-DE" baseline="0" dirty="0" smtClean="0"/>
              <a:t> die in Wohnungen, Autos und Smartphones entstehen, zu realisieren und für eine nachhaltige Entwicklung nutzbar machen (Bezug Seminararbeit, belegte Module)</a:t>
            </a:r>
            <a:endParaRPr lang="de-DE" b="0" baseline="0" dirty="0" smtClean="0">
              <a:sym typeface="Wingdings" panose="05000000000000000000" pitchFamily="2" charset="2"/>
            </a:endParaRPr>
          </a:p>
          <a:p>
            <a:r>
              <a:rPr lang="de-DE" b="1" baseline="0" dirty="0" smtClean="0">
                <a:sym typeface="Wingdings" panose="05000000000000000000" pitchFamily="2" charset="2"/>
              </a:rPr>
              <a:t>ISM</a:t>
            </a:r>
            <a:r>
              <a:rPr lang="de-DE" b="0" baseline="0" dirty="0" smtClean="0">
                <a:sym typeface="Wingdings" panose="05000000000000000000" pitchFamily="2" charset="2"/>
              </a:rPr>
              <a:t>: B</a:t>
            </a:r>
            <a:r>
              <a:rPr lang="de-DE" dirty="0" smtClean="0"/>
              <a:t>eschäftigt sich in Forschung und Lehre mit Fragen um das Management von Informationssystemen und -technologien sowie mit den Herausforderungen von digitaler Innovation &amp; Transformation</a:t>
            </a:r>
            <a:r>
              <a:rPr lang="de-DE" baseline="0" dirty="0" smtClean="0"/>
              <a:t> </a:t>
            </a:r>
            <a:r>
              <a:rPr lang="de-DE" baseline="0" dirty="0" smtClean="0">
                <a:sym typeface="Wingdings" panose="05000000000000000000" pitchFamily="2" charset="2"/>
              </a:rPr>
              <a:t> DER Grundkurs für den Studiengang (FIISM), aber auch </a:t>
            </a:r>
            <a:r>
              <a:rPr lang="de-DE" baseline="0" dirty="0" err="1" smtClean="0">
                <a:sym typeface="Wingdings" panose="05000000000000000000" pitchFamily="2" charset="2"/>
              </a:rPr>
              <a:t>EidWI</a:t>
            </a:r>
            <a:r>
              <a:rPr lang="de-DE" baseline="0" dirty="0" smtClean="0">
                <a:sym typeface="Wingdings" panose="05000000000000000000" pitchFamily="2" charset="2"/>
              </a:rPr>
              <a:t>, Datenschutz, IT </a:t>
            </a:r>
            <a:r>
              <a:rPr lang="de-DE" baseline="0" dirty="0" err="1" smtClean="0">
                <a:sym typeface="Wingdings" panose="05000000000000000000" pitchFamily="2" charset="2"/>
              </a:rPr>
              <a:t>Governance</a:t>
            </a:r>
            <a:endParaRPr lang="de-DE" b="0" dirty="0" smtClean="0"/>
          </a:p>
        </p:txBody>
      </p:sp>
      <p:sp>
        <p:nvSpPr>
          <p:cNvPr id="4" name="Foliennummernplatzhalter 3"/>
          <p:cNvSpPr>
            <a:spLocks noGrp="1"/>
          </p:cNvSpPr>
          <p:nvPr>
            <p:ph type="sldNum" sz="quarter" idx="5"/>
          </p:nvPr>
        </p:nvSpPr>
        <p:spPr/>
        <p:txBody>
          <a:bodyPr/>
          <a:lstStyle/>
          <a:p>
            <a:fld id="{503F5796-18BE-45C9-BA38-C030A091380F}" type="slidenum">
              <a:rPr lang="de-DE" altLang="de-DE" smtClean="0"/>
              <a:pPr/>
              <a:t>6</a:t>
            </a:fld>
            <a:endParaRPr lang="de-DE" altLang="de-DE"/>
          </a:p>
        </p:txBody>
      </p:sp>
    </p:spTree>
    <p:extLst>
      <p:ext uri="{BB962C8B-B14F-4D97-AF65-F5344CB8AC3E}">
        <p14:creationId xmlns:p14="http://schemas.microsoft.com/office/powerpoint/2010/main" val="3650987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3F5796-18BE-45C9-BA38-C030A091380F}" type="slidenum">
              <a:rPr lang="de-DE" altLang="de-DE" smtClean="0"/>
              <a:pPr/>
              <a:t>8</a:t>
            </a:fld>
            <a:endParaRPr lang="de-DE" altLang="de-DE"/>
          </a:p>
        </p:txBody>
      </p:sp>
    </p:spTree>
    <p:extLst>
      <p:ext uri="{BB962C8B-B14F-4D97-AF65-F5344CB8AC3E}">
        <p14:creationId xmlns:p14="http://schemas.microsoft.com/office/powerpoint/2010/main" val="2242307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Font typeface="+mj-lt"/>
              <a:buAutoNum type="arabicPeriod"/>
            </a:pPr>
            <a:r>
              <a:rPr lang="de-DE" b="0" baseline="0" dirty="0" smtClean="0"/>
              <a:t>Studium gliedert sich in </a:t>
            </a:r>
            <a:r>
              <a:rPr lang="de-DE" b="1" baseline="0" dirty="0" smtClean="0"/>
              <a:t>Basis- und Profilbildungsstudium </a:t>
            </a:r>
            <a:r>
              <a:rPr lang="de-DE" b="0" baseline="0" dirty="0" smtClean="0">
                <a:sym typeface="Wingdings" panose="05000000000000000000" pitchFamily="2" charset="2"/>
              </a:rPr>
              <a:t> Allg. Inhalte vs. persönliches Interesse, berufsfeldspezifische Vertiefung</a:t>
            </a:r>
          </a:p>
          <a:p>
            <a:pPr marL="228600" indent="-228600">
              <a:buFont typeface="+mj-lt"/>
              <a:buAutoNum type="arabicPeriod"/>
            </a:pPr>
            <a:r>
              <a:rPr lang="de-DE" b="0" baseline="0" dirty="0" smtClean="0">
                <a:sym typeface="Wingdings" panose="05000000000000000000" pitchFamily="2" charset="2"/>
              </a:rPr>
              <a:t>Basisstudium gliedert sich weiter </a:t>
            </a:r>
            <a:r>
              <a:rPr lang="de-DE" b="1" baseline="0" dirty="0" smtClean="0">
                <a:sym typeface="Wingdings" panose="05000000000000000000" pitchFamily="2" charset="2"/>
              </a:rPr>
              <a:t>in Fach- und Kontextstudium </a:t>
            </a:r>
            <a:r>
              <a:rPr lang="de-DE" b="0" baseline="0" dirty="0" smtClean="0">
                <a:sym typeface="Wingdings" panose="05000000000000000000" pitchFamily="2" charset="2"/>
              </a:rPr>
              <a:t> Kenntnisse in Kerngebieten &amp; angrenzenden Disziplinen zur WI vs. kulturelle und Handlungs- und Reflexionskomponenten (Sprachen, Präsentationstechniken oder Rhetorik) </a:t>
            </a:r>
          </a:p>
          <a:p>
            <a:pPr marL="228600" indent="-228600">
              <a:buFont typeface="+mj-lt"/>
              <a:buAutoNum type="arabicPeriod"/>
            </a:pPr>
            <a:r>
              <a:rPr lang="de-DE" b="0" baseline="0" dirty="0" smtClean="0">
                <a:sym typeface="Wingdings" panose="05000000000000000000" pitchFamily="2" charset="2"/>
              </a:rPr>
              <a:t>Fachstudium umfasst </a:t>
            </a:r>
            <a:r>
              <a:rPr lang="de-DE" b="1" baseline="0" dirty="0" smtClean="0">
                <a:sym typeface="Wingdings" panose="05000000000000000000" pitchFamily="2" charset="2"/>
              </a:rPr>
              <a:t>wissenschaftsbezogenes Studium (Hochschullehrer), Berufsfeldbezogenes Studium (Dozenten aus betrieblicher Praxis) und BA</a:t>
            </a:r>
          </a:p>
          <a:p>
            <a:pPr marL="228600" indent="-228600">
              <a:buFont typeface="+mj-lt"/>
              <a:buAutoNum type="arabicPeriod"/>
            </a:pPr>
            <a:endParaRPr lang="de-DE" b="1" baseline="0" dirty="0" smtClean="0">
              <a:sym typeface="Wingdings" panose="05000000000000000000" pitchFamily="2" charset="2"/>
            </a:endParaRPr>
          </a:p>
          <a:p>
            <a:pPr marL="0" indent="0">
              <a:buFont typeface="+mj-lt"/>
              <a:buNone/>
            </a:pPr>
            <a:r>
              <a:rPr lang="de-DE" b="1" baseline="0" dirty="0" smtClean="0">
                <a:sym typeface="Wingdings" panose="05000000000000000000" pitchFamily="2" charset="2"/>
              </a:rPr>
              <a:t> Bevor wir ins Detail gehen kurze Erklärung zur Modularisierung, ECTS Punkten und den verschiedenen Veranstaltungsformen</a:t>
            </a:r>
            <a:endParaRPr lang="de-DE" b="1" baseline="0" dirty="0" smtClean="0"/>
          </a:p>
        </p:txBody>
      </p:sp>
      <p:sp>
        <p:nvSpPr>
          <p:cNvPr id="4" name="Foliennummernplatzhalter 3"/>
          <p:cNvSpPr>
            <a:spLocks noGrp="1"/>
          </p:cNvSpPr>
          <p:nvPr>
            <p:ph type="sldNum" sz="quarter" idx="10"/>
          </p:nvPr>
        </p:nvSpPr>
        <p:spPr/>
        <p:txBody>
          <a:bodyPr/>
          <a:lstStyle/>
          <a:p>
            <a:fld id="{503F5796-18BE-45C9-BA38-C030A091380F}" type="slidenum">
              <a:rPr lang="de-DE" altLang="de-DE" smtClean="0"/>
              <a:pPr/>
              <a:t>9</a:t>
            </a:fld>
            <a:endParaRPr lang="de-DE" altLang="de-DE"/>
          </a:p>
        </p:txBody>
      </p:sp>
    </p:spTree>
    <p:extLst>
      <p:ext uri="{BB962C8B-B14F-4D97-AF65-F5344CB8AC3E}">
        <p14:creationId xmlns:p14="http://schemas.microsoft.com/office/powerpoint/2010/main" val="242605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3F5796-18BE-45C9-BA38-C030A091380F}" type="slidenum">
              <a:rPr lang="de-DE" altLang="de-DE" smtClean="0"/>
              <a:pPr/>
              <a:t>10</a:t>
            </a:fld>
            <a:endParaRPr lang="de-DE" altLang="de-DE"/>
          </a:p>
        </p:txBody>
      </p:sp>
    </p:spTree>
    <p:extLst>
      <p:ext uri="{BB962C8B-B14F-4D97-AF65-F5344CB8AC3E}">
        <p14:creationId xmlns:p14="http://schemas.microsoft.com/office/powerpoint/2010/main" val="1819308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de-DE" b="1" baseline="0" dirty="0" smtClean="0"/>
              <a:t>Einführung</a:t>
            </a:r>
            <a:r>
              <a:rPr lang="de-DE" baseline="0" dirty="0" smtClean="0"/>
              <a:t>, Denkansätze, Grundbegriffe &amp; Überblicke + Erwerb notwendiger methodischer und technischer </a:t>
            </a:r>
            <a:r>
              <a:rPr lang="de-DE" b="1" baseline="0" dirty="0" smtClean="0"/>
              <a:t>Fertigkeiten</a:t>
            </a:r>
          </a:p>
          <a:p>
            <a:pPr marL="228600" indent="-228600">
              <a:buAutoNum type="arabicPeriod"/>
            </a:pPr>
            <a:r>
              <a:rPr lang="de-DE" baseline="0" dirty="0" smtClean="0"/>
              <a:t>Freiwillige </a:t>
            </a:r>
            <a:r>
              <a:rPr lang="de-DE" b="1" baseline="0" dirty="0" smtClean="0"/>
              <a:t>zusätzliche Übungsmöglichkeit</a:t>
            </a:r>
            <a:r>
              <a:rPr lang="de-DE" baseline="0" dirty="0" smtClean="0"/>
              <a:t>, meist geleitet durch Studenten</a:t>
            </a:r>
          </a:p>
          <a:p>
            <a:pPr marL="228600" indent="-228600">
              <a:buAutoNum type="arabicPeriod"/>
            </a:pPr>
            <a:r>
              <a:rPr lang="de-DE" baseline="0" dirty="0" smtClean="0"/>
              <a:t>Bearbeitung spezifischer Fragestellungen, Vertiefung in ein Teilgebiet, </a:t>
            </a:r>
            <a:r>
              <a:rPr lang="de-DE" b="1" baseline="0" dirty="0" smtClean="0"/>
              <a:t>wissenschaftliches</a:t>
            </a:r>
            <a:r>
              <a:rPr lang="de-DE" baseline="0" dirty="0" smtClean="0"/>
              <a:t> Arbeiten</a:t>
            </a:r>
          </a:p>
          <a:p>
            <a:pPr marL="228600" indent="-228600">
              <a:buAutoNum type="arabicPeriod"/>
            </a:pPr>
            <a:r>
              <a:rPr lang="de-DE" baseline="0" dirty="0" smtClean="0"/>
              <a:t>Umsetzung </a:t>
            </a:r>
            <a:r>
              <a:rPr lang="de-DE" b="1" baseline="0" dirty="0" smtClean="0"/>
              <a:t>praxisnaher</a:t>
            </a:r>
            <a:r>
              <a:rPr lang="de-DE" baseline="0" dirty="0" smtClean="0"/>
              <a:t> Aufgaben in Kleingruppen mit abschließenden Projektbericht und/oder </a:t>
            </a:r>
            <a:r>
              <a:rPr lang="de-DE" baseline="0" dirty="0" err="1" smtClean="0"/>
              <a:t>Präsi</a:t>
            </a:r>
            <a:endParaRPr lang="de-DE" dirty="0"/>
          </a:p>
        </p:txBody>
      </p:sp>
      <p:sp>
        <p:nvSpPr>
          <p:cNvPr id="4" name="Foliennummernplatzhalter 3"/>
          <p:cNvSpPr>
            <a:spLocks noGrp="1"/>
          </p:cNvSpPr>
          <p:nvPr>
            <p:ph type="sldNum" sz="quarter" idx="10"/>
          </p:nvPr>
        </p:nvSpPr>
        <p:spPr/>
        <p:txBody>
          <a:bodyPr/>
          <a:lstStyle/>
          <a:p>
            <a:fld id="{503F5796-18BE-45C9-BA38-C030A091380F}" type="slidenum">
              <a:rPr lang="de-DE" altLang="de-DE" smtClean="0"/>
              <a:pPr/>
              <a:t>12</a:t>
            </a:fld>
            <a:endParaRPr lang="de-DE" altLang="de-DE"/>
          </a:p>
        </p:txBody>
      </p:sp>
    </p:spTree>
    <p:extLst>
      <p:ext uri="{BB962C8B-B14F-4D97-AF65-F5344CB8AC3E}">
        <p14:creationId xmlns:p14="http://schemas.microsoft.com/office/powerpoint/2010/main" val="3428300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6" y="267494"/>
            <a:ext cx="7344816" cy="1102519"/>
          </a:xfrm>
          <a:prstGeom prst="rect">
            <a:avLst/>
          </a:prstGeom>
          <a:noFill/>
        </p:spPr>
        <p:txBody>
          <a:bodyPr/>
          <a:lstStyle/>
          <a:p>
            <a:r>
              <a:rPr lang="de-DE"/>
              <a:t>Mastertitelformat bearbeiten</a:t>
            </a:r>
            <a:endParaRPr lang="de-DE" dirty="0"/>
          </a:p>
        </p:txBody>
      </p:sp>
      <p:sp>
        <p:nvSpPr>
          <p:cNvPr id="3" name="Untertitel 2"/>
          <p:cNvSpPr>
            <a:spLocks noGrp="1"/>
          </p:cNvSpPr>
          <p:nvPr>
            <p:ph type="subTitle" idx="1"/>
          </p:nvPr>
        </p:nvSpPr>
        <p:spPr>
          <a:xfrm>
            <a:off x="395536" y="1584325"/>
            <a:ext cx="6400800" cy="1314450"/>
          </a:xfrm>
          <a:prstGeom prst="rect">
            <a:avLst/>
          </a:prstGeo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de-DE" dirty="0"/>
          </a:p>
        </p:txBody>
      </p:sp>
    </p:spTree>
    <p:extLst>
      <p:ext uri="{BB962C8B-B14F-4D97-AF65-F5344CB8AC3E}">
        <p14:creationId xmlns:p14="http://schemas.microsoft.com/office/powerpoint/2010/main" val="36320429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395536" y="267494"/>
            <a:ext cx="7344816" cy="857250"/>
          </a:xfrm>
          <a:prstGeom prst="rect">
            <a:avLst/>
          </a:prstGeom>
        </p:spPr>
        <p:txBody>
          <a:bodyPr/>
          <a:lstStyle/>
          <a:p>
            <a:r>
              <a:rPr lang="de-DE"/>
              <a:t>Mastertitelformat bearbeiten</a:t>
            </a:r>
            <a:endParaRPr lang="de-DE" dirty="0"/>
          </a:p>
        </p:txBody>
      </p:sp>
      <p:sp>
        <p:nvSpPr>
          <p:cNvPr id="5" name="Inhaltsplatzhalter 2"/>
          <p:cNvSpPr>
            <a:spLocks noGrp="1"/>
          </p:cNvSpPr>
          <p:nvPr>
            <p:ph idx="1"/>
          </p:nvPr>
        </p:nvSpPr>
        <p:spPr>
          <a:xfrm>
            <a:off x="395536" y="1353344"/>
            <a:ext cx="7344816" cy="266463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548863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1"/>
          <p:cNvSpPr>
            <a:spLocks noGrp="1"/>
          </p:cNvSpPr>
          <p:nvPr>
            <p:ph type="title"/>
          </p:nvPr>
        </p:nvSpPr>
        <p:spPr>
          <a:xfrm>
            <a:off x="344760" y="261427"/>
            <a:ext cx="7395592" cy="857250"/>
          </a:xfrm>
          <a:prstGeom prst="rect">
            <a:avLst/>
          </a:prstGeom>
        </p:spPr>
        <p:txBody>
          <a:bodyPr/>
          <a:lstStyle/>
          <a:p>
            <a:r>
              <a:rPr lang="de-DE"/>
              <a:t>Mastertitelformat bearbeiten</a:t>
            </a:r>
            <a:endParaRPr lang="de-DE" dirty="0"/>
          </a:p>
        </p:txBody>
      </p:sp>
      <p:sp>
        <p:nvSpPr>
          <p:cNvPr id="6" name="Inhaltsplatzhalter 2"/>
          <p:cNvSpPr>
            <a:spLocks noGrp="1"/>
          </p:cNvSpPr>
          <p:nvPr>
            <p:ph sz="half" idx="1"/>
          </p:nvPr>
        </p:nvSpPr>
        <p:spPr>
          <a:xfrm>
            <a:off x="344760" y="1200839"/>
            <a:ext cx="3657600" cy="2811071"/>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3"/>
          <p:cNvSpPr>
            <a:spLocks noGrp="1"/>
          </p:cNvSpPr>
          <p:nvPr>
            <p:ph sz="half" idx="2"/>
          </p:nvPr>
        </p:nvSpPr>
        <p:spPr>
          <a:xfrm>
            <a:off x="4154760" y="1200839"/>
            <a:ext cx="3585592" cy="2811071"/>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6221222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el 1"/>
          <p:cNvSpPr>
            <a:spLocks noGrp="1"/>
          </p:cNvSpPr>
          <p:nvPr>
            <p:ph type="title"/>
          </p:nvPr>
        </p:nvSpPr>
        <p:spPr>
          <a:xfrm>
            <a:off x="374847" y="195486"/>
            <a:ext cx="7293497" cy="857250"/>
          </a:xfrm>
          <a:prstGeom prst="rect">
            <a:avLst/>
          </a:prstGeom>
        </p:spPr>
        <p:txBody>
          <a:bodyPr/>
          <a:lstStyle>
            <a:lvl1pPr>
              <a:defRPr/>
            </a:lvl1pPr>
          </a:lstStyle>
          <a:p>
            <a:r>
              <a:rPr lang="de-DE"/>
              <a:t>Mastertitelformat bearbeiten</a:t>
            </a:r>
            <a:endParaRPr lang="de-DE" dirty="0"/>
          </a:p>
        </p:txBody>
      </p:sp>
      <p:sp>
        <p:nvSpPr>
          <p:cNvPr id="8" name="Textplatzhalter 2"/>
          <p:cNvSpPr>
            <a:spLocks noGrp="1"/>
          </p:cNvSpPr>
          <p:nvPr>
            <p:ph type="body" idx="1"/>
          </p:nvPr>
        </p:nvSpPr>
        <p:spPr>
          <a:xfrm>
            <a:off x="374847" y="1140842"/>
            <a:ext cx="3765105" cy="47982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Inhaltsplatzhalter 3"/>
          <p:cNvSpPr>
            <a:spLocks noGrp="1"/>
          </p:cNvSpPr>
          <p:nvPr>
            <p:ph sz="half" idx="2"/>
          </p:nvPr>
        </p:nvSpPr>
        <p:spPr>
          <a:xfrm>
            <a:off x="374847" y="1620664"/>
            <a:ext cx="3765105" cy="2494370"/>
          </a:xfrm>
          <a:prstGeom prst="rect">
            <a:avLst/>
          </a:prstGeo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4"/>
          <p:cNvSpPr>
            <a:spLocks noGrp="1"/>
          </p:cNvSpPr>
          <p:nvPr>
            <p:ph type="body" sz="quarter" idx="3"/>
          </p:nvPr>
        </p:nvSpPr>
        <p:spPr>
          <a:xfrm>
            <a:off x="4283969" y="1140842"/>
            <a:ext cx="3384375" cy="47982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1" name="Inhaltsplatzhalter 5"/>
          <p:cNvSpPr>
            <a:spLocks noGrp="1"/>
          </p:cNvSpPr>
          <p:nvPr>
            <p:ph sz="quarter" idx="4"/>
          </p:nvPr>
        </p:nvSpPr>
        <p:spPr>
          <a:xfrm>
            <a:off x="4283969" y="1620664"/>
            <a:ext cx="3384375" cy="2494370"/>
          </a:xfrm>
          <a:prstGeom prst="rect">
            <a:avLst/>
          </a:prstGeo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8205138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39552" y="267494"/>
            <a:ext cx="7200800" cy="857250"/>
          </a:xfrm>
          <a:prstGeom prst="rect">
            <a:avLst/>
          </a:prstGeom>
        </p:spPr>
        <p:txBody>
          <a:bodyPr/>
          <a:lstStyle/>
          <a:p>
            <a:r>
              <a:rPr lang="de-DE"/>
              <a:t>Mastertitelformat bearbeiten</a:t>
            </a:r>
            <a:endParaRPr lang="de-DE" dirty="0"/>
          </a:p>
        </p:txBody>
      </p:sp>
    </p:spTree>
    <p:extLst>
      <p:ext uri="{BB962C8B-B14F-4D97-AF65-F5344CB8AC3E}">
        <p14:creationId xmlns:p14="http://schemas.microsoft.com/office/powerpoint/2010/main" val="30328766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1161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457201" y="339502"/>
            <a:ext cx="3008313" cy="871538"/>
          </a:xfrm>
          <a:prstGeom prst="rect">
            <a:avLst/>
          </a:prstGeom>
        </p:spPr>
        <p:txBody>
          <a:bodyPr anchor="b"/>
          <a:lstStyle>
            <a:lvl1pPr algn="l">
              <a:defRPr sz="2000" b="1"/>
            </a:lvl1pPr>
          </a:lstStyle>
          <a:p>
            <a:r>
              <a:rPr lang="de-DE"/>
              <a:t>Mastertitelformat bearbeiten</a:t>
            </a:r>
            <a:endParaRPr lang="de-DE" dirty="0"/>
          </a:p>
        </p:txBody>
      </p:sp>
      <p:sp>
        <p:nvSpPr>
          <p:cNvPr id="6" name="Inhaltsplatzhalter 2"/>
          <p:cNvSpPr>
            <a:spLocks noGrp="1"/>
          </p:cNvSpPr>
          <p:nvPr>
            <p:ph idx="1"/>
          </p:nvPr>
        </p:nvSpPr>
        <p:spPr>
          <a:xfrm>
            <a:off x="3575050" y="335133"/>
            <a:ext cx="4165302" cy="4036817"/>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3"/>
          <p:cNvSpPr>
            <a:spLocks noGrp="1"/>
          </p:cNvSpPr>
          <p:nvPr>
            <p:ph type="body" sz="half" idx="2"/>
          </p:nvPr>
        </p:nvSpPr>
        <p:spPr>
          <a:xfrm>
            <a:off x="457201" y="1275606"/>
            <a:ext cx="3008313" cy="308966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9701029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95536" y="339502"/>
            <a:ext cx="7344816" cy="857250"/>
          </a:xfrm>
          <a:prstGeom prst="rect">
            <a:avLst/>
          </a:prstGeom>
        </p:spPr>
        <p:txBody>
          <a:bodyPr/>
          <a:lstStyle/>
          <a:p>
            <a:r>
              <a:rPr lang="de-DE"/>
              <a:t>Mastertitelformat bearbeiten</a:t>
            </a:r>
          </a:p>
        </p:txBody>
      </p:sp>
      <p:sp>
        <p:nvSpPr>
          <p:cNvPr id="5" name="Inhaltsplatzhalter 4"/>
          <p:cNvSpPr>
            <a:spLocks noGrp="1"/>
          </p:cNvSpPr>
          <p:nvPr>
            <p:ph idx="1"/>
          </p:nvPr>
        </p:nvSpPr>
        <p:spPr>
          <a:xfrm>
            <a:off x="395536" y="1347291"/>
            <a:ext cx="7344816" cy="2664619"/>
          </a:xfrm>
          <a:prstGeom prst="rect">
            <a:avLst/>
          </a:prstGeom>
        </p:spPr>
        <p:txBody>
          <a:bodyPr/>
          <a:lstStyle>
            <a:lvl1pPr marL="0" indent="0">
              <a:buFontTx/>
              <a:buNone/>
              <a:defRPr/>
            </a:lvl1pPr>
          </a:lstStyle>
          <a:p>
            <a:pPr lvl="0"/>
            <a:r>
              <a:rPr lang="de-DE"/>
              <a:t>Mastertextformat bearbeiten</a:t>
            </a:r>
          </a:p>
        </p:txBody>
      </p:sp>
    </p:spTree>
    <p:extLst>
      <p:ext uri="{BB962C8B-B14F-4D97-AF65-F5344CB8AC3E}">
        <p14:creationId xmlns:p14="http://schemas.microsoft.com/office/powerpoint/2010/main" val="21899757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323528" y="3199234"/>
            <a:ext cx="5486400" cy="425054"/>
          </a:xfrm>
          <a:prstGeom prst="rect">
            <a:avLst/>
          </a:prstGeom>
        </p:spPr>
        <p:txBody>
          <a:bodyPr anchor="b"/>
          <a:lstStyle>
            <a:lvl1pPr algn="l">
              <a:defRPr sz="2000" b="1"/>
            </a:lvl1pPr>
          </a:lstStyle>
          <a:p>
            <a:r>
              <a:rPr lang="de-DE"/>
              <a:t>Mastertitelformat bearbeiten</a:t>
            </a:r>
            <a:endParaRPr lang="de-DE" dirty="0"/>
          </a:p>
        </p:txBody>
      </p:sp>
      <p:sp>
        <p:nvSpPr>
          <p:cNvPr id="6" name="Bildplatzhalter 2"/>
          <p:cNvSpPr>
            <a:spLocks noGrp="1"/>
          </p:cNvSpPr>
          <p:nvPr>
            <p:ph type="pic" idx="1"/>
          </p:nvPr>
        </p:nvSpPr>
        <p:spPr>
          <a:xfrm>
            <a:off x="323528" y="339502"/>
            <a:ext cx="5486400" cy="2688443"/>
          </a:xfrm>
          <a:prstGeom prst="rect">
            <a:avLst/>
          </a:prstGeo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7" name="Textplatzhalter 3"/>
          <p:cNvSpPr>
            <a:spLocks noGrp="1"/>
          </p:cNvSpPr>
          <p:nvPr>
            <p:ph type="body" sz="half" idx="2"/>
          </p:nvPr>
        </p:nvSpPr>
        <p:spPr>
          <a:xfrm>
            <a:off x="323528" y="3624287"/>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25647747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31" name="Rectangle 23">
            <a:extLst>
              <a:ext uri="{FF2B5EF4-FFF2-40B4-BE49-F238E27FC236}">
                <a16:creationId xmlns:a16="http://schemas.microsoft.com/office/drawing/2014/main" id="{34477516-5C86-4E33-8F46-91E23C982D8A}"/>
              </a:ext>
            </a:extLst>
          </p:cNvPr>
          <p:cNvSpPr>
            <a:spLocks noChangeArrowheads="1"/>
          </p:cNvSpPr>
          <p:nvPr/>
        </p:nvSpPr>
        <p:spPr bwMode="auto">
          <a:xfrm>
            <a:off x="152400" y="4776788"/>
            <a:ext cx="67230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r>
              <a:rPr lang="de-DE" altLang="de-DE" sz="900" dirty="0">
                <a:solidFill>
                  <a:srgbClr val="00407A"/>
                </a:solidFill>
                <a:latin typeface="Arial" charset="0"/>
              </a:rPr>
              <a:t>EET Facheinführung | </a:t>
            </a:r>
            <a:r>
              <a:rPr lang="de-DE" altLang="de-DE" sz="900" dirty="0" smtClean="0">
                <a:solidFill>
                  <a:srgbClr val="00407A"/>
                </a:solidFill>
                <a:latin typeface="Arial" charset="0"/>
              </a:rPr>
              <a:t>Ferdinand</a:t>
            </a:r>
            <a:r>
              <a:rPr lang="de-DE" altLang="de-DE" sz="900" baseline="0" dirty="0" smtClean="0">
                <a:solidFill>
                  <a:srgbClr val="00407A"/>
                </a:solidFill>
                <a:latin typeface="Arial" charset="0"/>
              </a:rPr>
              <a:t> Mittermeier</a:t>
            </a:r>
            <a:endParaRPr lang="de-DE" altLang="de-DE" sz="900" dirty="0">
              <a:solidFill>
                <a:srgbClr val="00407A"/>
              </a:solidFill>
              <a:latin typeface="Arial" charset="0"/>
            </a:endParaRPr>
          </a:p>
        </p:txBody>
      </p:sp>
      <p:cxnSp>
        <p:nvCxnSpPr>
          <p:cNvPr id="101" name="Gerade Verbindung 100">
            <a:extLst>
              <a:ext uri="{FF2B5EF4-FFF2-40B4-BE49-F238E27FC236}">
                <a16:creationId xmlns:a16="http://schemas.microsoft.com/office/drawing/2014/main" id="{B8F823C0-6EBA-4610-A428-AA064C4AE2E5}"/>
              </a:ext>
            </a:extLst>
          </p:cNvPr>
          <p:cNvCxnSpPr/>
          <p:nvPr/>
        </p:nvCxnSpPr>
        <p:spPr>
          <a:xfrm>
            <a:off x="152400" y="4732338"/>
            <a:ext cx="8642350" cy="0"/>
          </a:xfrm>
          <a:prstGeom prst="line">
            <a:avLst/>
          </a:prstGeom>
          <a:ln>
            <a:solidFill>
              <a:srgbClr val="2C5884"/>
            </a:solidFill>
          </a:ln>
        </p:spPr>
        <p:style>
          <a:lnRef idx="1">
            <a:schemeClr val="accent1"/>
          </a:lnRef>
          <a:fillRef idx="0">
            <a:schemeClr val="accent1"/>
          </a:fillRef>
          <a:effectRef idx="0">
            <a:schemeClr val="accent1"/>
          </a:effectRef>
          <a:fontRef idx="minor">
            <a:schemeClr val="tx1"/>
          </a:fontRef>
        </p:style>
      </p:cxnSp>
      <p:sp>
        <p:nvSpPr>
          <p:cNvPr id="102" name="Rectangle 23">
            <a:extLst>
              <a:ext uri="{FF2B5EF4-FFF2-40B4-BE49-F238E27FC236}">
                <a16:creationId xmlns:a16="http://schemas.microsoft.com/office/drawing/2014/main" id="{E83060DE-A8BC-45B4-BC95-6C6000584418}"/>
              </a:ext>
            </a:extLst>
          </p:cNvPr>
          <p:cNvSpPr>
            <a:spLocks noChangeArrowheads="1"/>
          </p:cNvSpPr>
          <p:nvPr/>
        </p:nvSpPr>
        <p:spPr bwMode="auto">
          <a:xfrm>
            <a:off x="7812088" y="4732338"/>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r>
              <a:rPr lang="de-DE" altLang="de-DE" sz="900">
                <a:solidFill>
                  <a:srgbClr val="00407A"/>
                </a:solidFill>
                <a:latin typeface="Arial" panose="020B0604020202020204" pitchFamily="34" charset="0"/>
              </a:rPr>
              <a:t>S. </a:t>
            </a:r>
            <a:fld id="{5239C793-1A1A-4225-B9E2-E05316952710}" type="slidenum">
              <a:rPr lang="de-DE" altLang="de-DE" sz="900">
                <a:solidFill>
                  <a:srgbClr val="00407A"/>
                </a:solidFill>
                <a:latin typeface="Arial" panose="020B0604020202020204" pitchFamily="34" charset="0"/>
              </a:rPr>
              <a:pPr algn="r" eaLnBrk="1" hangingPunct="1"/>
              <a:t>‹Nr.›</a:t>
            </a:fld>
            <a:endParaRPr lang="de-DE" altLang="de-DE" sz="900">
              <a:solidFill>
                <a:srgbClr val="00407A"/>
              </a:solidFill>
              <a:latin typeface="Arial" panose="020B0604020202020204" pitchFamily="34" charset="0"/>
            </a:endParaRPr>
          </a:p>
        </p:txBody>
      </p:sp>
      <p:sp>
        <p:nvSpPr>
          <p:cNvPr id="1029" name="AutoShape 8">
            <a:extLst>
              <a:ext uri="{FF2B5EF4-FFF2-40B4-BE49-F238E27FC236}">
                <a16:creationId xmlns:a16="http://schemas.microsoft.com/office/drawing/2014/main" id="{9F1B9578-5577-4841-9181-81CFC585A4B1}"/>
              </a:ext>
            </a:extLst>
          </p:cNvPr>
          <p:cNvSpPr>
            <a:spLocks noChangeAspect="1" noChangeArrowheads="1"/>
          </p:cNvSpPr>
          <p:nvPr/>
        </p:nvSpPr>
        <p:spPr bwMode="auto">
          <a:xfrm>
            <a:off x="8172450" y="123825"/>
            <a:ext cx="84931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de-DE" altLang="de-DE"/>
          </a:p>
        </p:txBody>
      </p:sp>
      <p:pic>
        <p:nvPicPr>
          <p:cNvPr id="1030" name="Grafik 10">
            <a:extLst>
              <a:ext uri="{FF2B5EF4-FFF2-40B4-BE49-F238E27FC236}">
                <a16:creationId xmlns:a16="http://schemas.microsoft.com/office/drawing/2014/main" id="{B1257196-CD29-4E79-A3B2-1D494E32456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99413" y="268288"/>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i-bamberg.de/ism/studium/bachelor/projekt-digital-entrepreneurshi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uni-bamberg.de/ism/studium/bachelor/projekt-global-collaboratio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uni-bamberg.de/pruefungsamt/flexnow/fn2ss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uni-bamberg.de/iis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ni-bamberg.de/ba-iism/dokument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afik 6">
            <a:extLst>
              <a:ext uri="{FF2B5EF4-FFF2-40B4-BE49-F238E27FC236}">
                <a16:creationId xmlns:a16="http://schemas.microsoft.com/office/drawing/2014/main" id="{94F72E91-D58B-4C9E-B0D8-F6CA4F0DC9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CCE0C550-F323-48D2-BCF4-D07512A781E3}"/>
              </a:ext>
            </a:extLst>
          </p:cNvPr>
          <p:cNvSpPr>
            <a:spLocks noGrp="1" noChangeArrowheads="1"/>
          </p:cNvSpPr>
          <p:nvPr>
            <p:ph type="ctrTitle"/>
          </p:nvPr>
        </p:nvSpPr>
        <p:spPr bwMode="auto">
          <a:xfrm>
            <a:off x="395288" y="1563688"/>
            <a:ext cx="5900737"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a:solidFill>
                  <a:srgbClr val="00457D"/>
                </a:solidFill>
                <a:cs typeface="Arial" charset="0"/>
              </a:rPr>
              <a:t>Bachelor - International Information Systems Management (IISM)</a:t>
            </a:r>
            <a:endParaRPr lang="de-DE" altLang="de-DE" dirty="0">
              <a:solidFill>
                <a:srgbClr val="00457D"/>
              </a:solidFill>
              <a:latin typeface="Arial" panose="020B0604020202020204" pitchFamily="34" charset="0"/>
              <a:cs typeface="Arial" panose="020B0604020202020204" pitchFamily="34" charset="0"/>
            </a:endParaRPr>
          </a:p>
        </p:txBody>
      </p:sp>
      <p:sp>
        <p:nvSpPr>
          <p:cNvPr id="2052" name="Rectangle 3">
            <a:extLst>
              <a:ext uri="{FF2B5EF4-FFF2-40B4-BE49-F238E27FC236}">
                <a16:creationId xmlns:a16="http://schemas.microsoft.com/office/drawing/2014/main" id="{31876EA0-6C54-4265-9CC4-BA35D80ACC60}"/>
              </a:ext>
            </a:extLst>
          </p:cNvPr>
          <p:cNvSpPr>
            <a:spLocks noGrp="1" noChangeArrowheads="1"/>
          </p:cNvSpPr>
          <p:nvPr>
            <p:ph type="subTitle" idx="1"/>
          </p:nvPr>
        </p:nvSpPr>
        <p:spPr bwMode="auto">
          <a:xfrm>
            <a:off x="395288" y="2603500"/>
            <a:ext cx="6480968" cy="6883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1400" dirty="0">
                <a:solidFill>
                  <a:srgbClr val="00407A"/>
                </a:solidFill>
                <a:latin typeface="Arial" panose="020B0604020202020204" pitchFamily="34" charset="0"/>
                <a:cs typeface="Arial" panose="020B0604020202020204" pitchFamily="34" charset="0"/>
              </a:rPr>
              <a:t>Facheinführung – </a:t>
            </a:r>
            <a:r>
              <a:rPr lang="de-DE" altLang="de-DE" sz="1400" dirty="0" smtClean="0">
                <a:solidFill>
                  <a:srgbClr val="00407A"/>
                </a:solidFill>
                <a:latin typeface="Arial" panose="020B0604020202020204" pitchFamily="34" charset="0"/>
                <a:cs typeface="Arial" panose="020B0604020202020204" pitchFamily="34" charset="0"/>
              </a:rPr>
              <a:t>EET </a:t>
            </a:r>
            <a:r>
              <a:rPr lang="de-DE" altLang="de-DE" sz="1400" smtClean="0">
                <a:solidFill>
                  <a:srgbClr val="00407A"/>
                </a:solidFill>
                <a:latin typeface="Arial" panose="020B0604020202020204" pitchFamily="34" charset="0"/>
                <a:cs typeface="Arial" panose="020B0604020202020204" pitchFamily="34" charset="0"/>
              </a:rPr>
              <a:t>Sommersemester </a:t>
            </a:r>
            <a:r>
              <a:rPr lang="de-DE" altLang="de-DE" sz="1400" smtClean="0">
                <a:solidFill>
                  <a:srgbClr val="00407A"/>
                </a:solidFill>
                <a:latin typeface="Arial" panose="020B0604020202020204" pitchFamily="34" charset="0"/>
                <a:cs typeface="Arial" panose="020B0604020202020204" pitchFamily="34" charset="0"/>
              </a:rPr>
              <a:t>2025 </a:t>
            </a:r>
            <a:r>
              <a:rPr lang="de-DE" altLang="de-DE" sz="1400" dirty="0">
                <a:solidFill>
                  <a:srgbClr val="00407A"/>
                </a:solidFill>
                <a:latin typeface="Arial" panose="020B0604020202020204" pitchFamily="34" charset="0"/>
                <a:cs typeface="Arial" panose="020B0604020202020204" pitchFamily="34" charset="0"/>
              </a:rPr>
              <a:t>– </a:t>
            </a:r>
            <a:r>
              <a:rPr lang="de-DE" altLang="de-DE" sz="1400" dirty="0" smtClean="0">
                <a:solidFill>
                  <a:srgbClr val="00407A"/>
                </a:solidFill>
                <a:latin typeface="Arial" panose="020B0604020202020204" pitchFamily="34" charset="0"/>
                <a:cs typeface="Arial" panose="020B0604020202020204" pitchFamily="34" charset="0"/>
              </a:rPr>
              <a:t> Ferdinand Mittermeier, </a:t>
            </a:r>
            <a:r>
              <a:rPr lang="de-DE" altLang="de-DE" sz="1400" dirty="0" err="1" smtClean="0">
                <a:solidFill>
                  <a:srgbClr val="00407A"/>
                </a:solidFill>
                <a:latin typeface="Arial" panose="020B0604020202020204" pitchFamily="34" charset="0"/>
                <a:cs typeface="Arial" panose="020B0604020202020204" pitchFamily="34" charset="0"/>
              </a:rPr>
              <a:t>M.Sc</a:t>
            </a:r>
            <a:r>
              <a:rPr lang="de-DE" altLang="de-DE" sz="1400" dirty="0" smtClean="0">
                <a:solidFill>
                  <a:srgbClr val="00407A"/>
                </a:solidFill>
                <a:latin typeface="Arial" panose="020B0604020202020204" pitchFamily="34" charset="0"/>
                <a:cs typeface="Arial" panose="020B0604020202020204" pitchFamily="34" charset="0"/>
              </a:rPr>
              <a:t>.</a:t>
            </a:r>
          </a:p>
          <a:p>
            <a:endParaRPr lang="de-DE" altLang="de-DE" sz="1400" dirty="0">
              <a:solidFill>
                <a:srgbClr val="00407A"/>
              </a:solidFill>
              <a:latin typeface="Arial" panose="020B0604020202020204" pitchFamily="34" charset="0"/>
              <a:cs typeface="Arial" panose="020B0604020202020204" pitchFamily="34" charset="0"/>
            </a:endParaRPr>
          </a:p>
        </p:txBody>
      </p:sp>
      <p:cxnSp>
        <p:nvCxnSpPr>
          <p:cNvPr id="9" name="Gerade Verbindung 8">
            <a:extLst>
              <a:ext uri="{FF2B5EF4-FFF2-40B4-BE49-F238E27FC236}">
                <a16:creationId xmlns:a16="http://schemas.microsoft.com/office/drawing/2014/main" id="{76517D3D-1186-4A7B-ADBC-F4BF6B08F7F5}"/>
              </a:ext>
            </a:extLst>
          </p:cNvPr>
          <p:cNvCxnSpPr/>
          <p:nvPr/>
        </p:nvCxnSpPr>
        <p:spPr>
          <a:xfrm>
            <a:off x="250825" y="4659313"/>
            <a:ext cx="842486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3A2519-9F24-41E2-87F5-AD26FBB3BC1F}"/>
              </a:ext>
            </a:extLst>
          </p:cNvPr>
          <p:cNvSpPr>
            <a:spLocks noGrp="1"/>
          </p:cNvSpPr>
          <p:nvPr>
            <p:ph type="title"/>
          </p:nvPr>
        </p:nvSpPr>
        <p:spPr/>
        <p:txBody>
          <a:bodyPr/>
          <a:lstStyle/>
          <a:p>
            <a:r>
              <a:rPr lang="de-DE" dirty="0"/>
              <a:t>Modularisierung</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42032896"/>
              </p:ext>
            </p:extLst>
          </p:nvPr>
        </p:nvGraphicFramePr>
        <p:xfrm>
          <a:off x="395288" y="771550"/>
          <a:ext cx="8425184"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8553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7D4D09-10CD-484B-9C81-7A5A9B7E2339}"/>
              </a:ext>
            </a:extLst>
          </p:cNvPr>
          <p:cNvSpPr>
            <a:spLocks noGrp="1"/>
          </p:cNvSpPr>
          <p:nvPr>
            <p:ph type="title"/>
          </p:nvPr>
        </p:nvSpPr>
        <p:spPr/>
        <p:txBody>
          <a:bodyPr/>
          <a:lstStyle/>
          <a:p>
            <a:r>
              <a:rPr lang="de-DE" dirty="0"/>
              <a:t>ECTS</a:t>
            </a:r>
          </a:p>
        </p:txBody>
      </p:sp>
      <p:sp>
        <p:nvSpPr>
          <p:cNvPr id="3" name="Inhaltsplatzhalter 2">
            <a:extLst>
              <a:ext uri="{FF2B5EF4-FFF2-40B4-BE49-F238E27FC236}">
                <a16:creationId xmlns:a16="http://schemas.microsoft.com/office/drawing/2014/main" id="{0D6965ED-8676-45B9-B344-09DC86CD0ECD}"/>
              </a:ext>
            </a:extLst>
          </p:cNvPr>
          <p:cNvSpPr>
            <a:spLocks noGrp="1"/>
          </p:cNvSpPr>
          <p:nvPr>
            <p:ph idx="1"/>
          </p:nvPr>
        </p:nvSpPr>
        <p:spPr>
          <a:xfrm>
            <a:off x="395536" y="1059582"/>
            <a:ext cx="7344816" cy="2370534"/>
          </a:xfrm>
        </p:spPr>
        <p:txBody>
          <a:bodyPr/>
          <a:lstStyle/>
          <a:p>
            <a:r>
              <a:rPr lang="de-DE" dirty="0"/>
              <a:t>Jedes Modul umfasst eine Anzahl an ECTS-Punkten</a:t>
            </a:r>
          </a:p>
          <a:p>
            <a:r>
              <a:rPr lang="de-DE" dirty="0"/>
              <a:t>1 ECTS = 30 Arbeitsstunden</a:t>
            </a:r>
          </a:p>
          <a:p>
            <a:r>
              <a:rPr lang="de-DE" dirty="0"/>
              <a:t>Erlangung von ECTS-Punkten durch Bestehen der Prüfung</a:t>
            </a:r>
          </a:p>
          <a:p>
            <a:r>
              <a:rPr lang="de-DE" dirty="0"/>
              <a:t>Gewichtung des Moduls anhand der ECTS für die </a:t>
            </a:r>
            <a:r>
              <a:rPr lang="de-DE" dirty="0" smtClean="0"/>
              <a:t>Gesamtnote</a:t>
            </a:r>
          </a:p>
          <a:p>
            <a:pPr marL="0" indent="0">
              <a:buNone/>
            </a:pPr>
            <a:endParaRPr lang="de-DE" dirty="0" smtClean="0"/>
          </a:p>
          <a:p>
            <a:pPr lvl="1">
              <a:buFont typeface="Wingdings" panose="05000000000000000000" pitchFamily="2" charset="2"/>
              <a:buChar char="Ø"/>
            </a:pPr>
            <a:r>
              <a:rPr lang="de-DE" dirty="0" smtClean="0">
                <a:sym typeface="Wingdings" panose="05000000000000000000" pitchFamily="2" charset="2"/>
              </a:rPr>
              <a:t>Wöchentliche Arbeitszeit bei 30 ECTS pro Semester: 30ECTS x 30h / 23 Semesterwochen (inkl. Vorlesungsfreie Zeit) = </a:t>
            </a:r>
            <a:r>
              <a:rPr lang="de-DE" dirty="0" smtClean="0">
                <a:solidFill>
                  <a:srgbClr val="FF0000"/>
                </a:solidFill>
                <a:sym typeface="Wingdings" panose="05000000000000000000" pitchFamily="2" charset="2"/>
              </a:rPr>
              <a:t>ca. 40h  VOLLZEIT!</a:t>
            </a:r>
            <a:endParaRPr lang="de-DE" dirty="0">
              <a:solidFill>
                <a:srgbClr val="FF0000"/>
              </a:solidFill>
            </a:endParaRPr>
          </a:p>
        </p:txBody>
      </p:sp>
    </p:spTree>
    <p:extLst>
      <p:ext uri="{BB962C8B-B14F-4D97-AF65-F5344CB8AC3E}">
        <p14:creationId xmlns:p14="http://schemas.microsoft.com/office/powerpoint/2010/main" val="2173514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C53167-A62E-421F-A82D-45A9CF2FD733}"/>
              </a:ext>
            </a:extLst>
          </p:cNvPr>
          <p:cNvSpPr>
            <a:spLocks noGrp="1"/>
          </p:cNvSpPr>
          <p:nvPr>
            <p:ph type="title"/>
          </p:nvPr>
        </p:nvSpPr>
        <p:spPr/>
        <p:txBody>
          <a:bodyPr/>
          <a:lstStyle/>
          <a:p>
            <a:r>
              <a:rPr lang="de-DE" dirty="0"/>
              <a:t>Lehrveranstaltungsarten</a:t>
            </a:r>
          </a:p>
        </p:txBody>
      </p:sp>
      <p:sp>
        <p:nvSpPr>
          <p:cNvPr id="3" name="Inhaltsplatzhalter 2">
            <a:extLst>
              <a:ext uri="{FF2B5EF4-FFF2-40B4-BE49-F238E27FC236}">
                <a16:creationId xmlns:a16="http://schemas.microsoft.com/office/drawing/2014/main" id="{7635F712-AFA7-44A8-929D-AD6543D5E8C8}"/>
              </a:ext>
            </a:extLst>
          </p:cNvPr>
          <p:cNvSpPr>
            <a:spLocks noGrp="1"/>
          </p:cNvSpPr>
          <p:nvPr>
            <p:ph idx="1"/>
          </p:nvPr>
        </p:nvSpPr>
        <p:spPr/>
        <p:txBody>
          <a:bodyPr/>
          <a:lstStyle/>
          <a:p>
            <a:r>
              <a:rPr lang="de-DE" dirty="0"/>
              <a:t>Vorlesung + Übung</a:t>
            </a:r>
          </a:p>
          <a:p>
            <a:r>
              <a:rPr lang="de-DE" dirty="0" smtClean="0"/>
              <a:t>Tutorium </a:t>
            </a:r>
            <a:r>
              <a:rPr lang="de-DE" sz="1600" dirty="0">
                <a:solidFill>
                  <a:srgbClr val="FF0000"/>
                </a:solidFill>
              </a:rPr>
              <a:t>(</a:t>
            </a:r>
            <a:r>
              <a:rPr lang="de-DE" sz="1600" dirty="0" smtClean="0">
                <a:solidFill>
                  <a:srgbClr val="FF0000"/>
                </a:solidFill>
              </a:rPr>
              <a:t>Aufgrund </a:t>
            </a:r>
            <a:r>
              <a:rPr lang="de-DE" sz="1600" dirty="0">
                <a:solidFill>
                  <a:srgbClr val="FF0000"/>
                </a:solidFill>
              </a:rPr>
              <a:t>der sehr kleinen Gruppengrößen bietet diese </a:t>
            </a:r>
            <a:r>
              <a:rPr lang="de-DE" sz="1600" dirty="0" smtClean="0">
                <a:solidFill>
                  <a:srgbClr val="FF0000"/>
                </a:solidFill>
              </a:rPr>
              <a:t>Lehrveranstaltungsform eine </a:t>
            </a:r>
            <a:r>
              <a:rPr lang="de-DE" sz="1600" dirty="0">
                <a:solidFill>
                  <a:srgbClr val="FF0000"/>
                </a:solidFill>
              </a:rPr>
              <a:t>super Gelegenheit, andere </a:t>
            </a:r>
            <a:r>
              <a:rPr lang="de-DE" sz="1600" dirty="0" smtClean="0">
                <a:solidFill>
                  <a:srgbClr val="FF0000"/>
                </a:solidFill>
              </a:rPr>
              <a:t>Erstsemester </a:t>
            </a:r>
            <a:r>
              <a:rPr lang="de-DE" sz="1600" dirty="0">
                <a:solidFill>
                  <a:srgbClr val="FF0000"/>
                </a:solidFill>
              </a:rPr>
              <a:t>kennenzulernen, sich zu vernetzen und Lerngruppen zu bilden</a:t>
            </a:r>
            <a:r>
              <a:rPr lang="de-DE" sz="1600" dirty="0" smtClean="0">
                <a:solidFill>
                  <a:srgbClr val="FF0000"/>
                </a:solidFill>
              </a:rPr>
              <a:t>. Nehmen Sie </a:t>
            </a:r>
            <a:r>
              <a:rPr lang="de-DE" sz="1600" dirty="0">
                <a:solidFill>
                  <a:srgbClr val="FF0000"/>
                </a:solidFill>
              </a:rPr>
              <a:t>diese Gelegenheit wahr</a:t>
            </a:r>
            <a:r>
              <a:rPr lang="de-DE" sz="1600" dirty="0" smtClean="0">
                <a:solidFill>
                  <a:srgbClr val="FF0000"/>
                </a:solidFill>
              </a:rPr>
              <a:t>!)</a:t>
            </a:r>
            <a:endParaRPr lang="de-DE" sz="1600" dirty="0">
              <a:solidFill>
                <a:srgbClr val="FF0000"/>
              </a:solidFill>
            </a:endParaRPr>
          </a:p>
          <a:p>
            <a:r>
              <a:rPr lang="de-DE" dirty="0"/>
              <a:t>Seminar</a:t>
            </a:r>
          </a:p>
          <a:p>
            <a:r>
              <a:rPr lang="de-DE" dirty="0" smtClean="0"/>
              <a:t>Projekt </a:t>
            </a:r>
            <a:endParaRPr lang="de-DE" sz="1600" dirty="0"/>
          </a:p>
          <a:p>
            <a:pPr lvl="1"/>
            <a:r>
              <a:rPr lang="de-DE" sz="1400" dirty="0" smtClean="0"/>
              <a:t>WI-Projekt: Digital Entrepreneurship </a:t>
            </a:r>
            <a:r>
              <a:rPr lang="de-DE" sz="1400" dirty="0">
                <a:sym typeface="Wingdings" panose="05000000000000000000" pitchFamily="2" charset="2"/>
              </a:rPr>
              <a:t> Mehr Infos hier: </a:t>
            </a:r>
            <a:r>
              <a:rPr lang="de-DE" sz="1400" dirty="0">
                <a:sym typeface="Wingdings" panose="05000000000000000000" pitchFamily="2" charset="2"/>
                <a:hlinkClick r:id="rId3"/>
              </a:rPr>
              <a:t>https://www.uni-bamberg.de/ism/studium/bachelor/projekt-digital-entrepreneurship</a:t>
            </a:r>
            <a:r>
              <a:rPr lang="de-DE" sz="1400" dirty="0" smtClean="0">
                <a:sym typeface="Wingdings" panose="05000000000000000000" pitchFamily="2" charset="2"/>
                <a:hlinkClick r:id="rId3"/>
              </a:rPr>
              <a:t>/</a:t>
            </a:r>
            <a:r>
              <a:rPr lang="de-DE" sz="1400" dirty="0" smtClean="0">
                <a:sym typeface="Wingdings" panose="05000000000000000000" pitchFamily="2" charset="2"/>
              </a:rPr>
              <a:t>)</a:t>
            </a:r>
          </a:p>
          <a:p>
            <a:pPr lvl="1"/>
            <a:r>
              <a:rPr lang="de-DE" sz="1400" b="1" dirty="0">
                <a:sym typeface="Wingdings" panose="05000000000000000000" pitchFamily="2" charset="2"/>
              </a:rPr>
              <a:t>Neues WI-Projekt: Global </a:t>
            </a:r>
            <a:r>
              <a:rPr lang="de-DE" sz="1400" b="1" dirty="0" err="1">
                <a:sym typeface="Wingdings" panose="05000000000000000000" pitchFamily="2" charset="2"/>
              </a:rPr>
              <a:t>Collaboration</a:t>
            </a:r>
            <a:r>
              <a:rPr lang="de-DE" sz="1400" b="1" dirty="0">
                <a:sym typeface="Wingdings" panose="05000000000000000000" pitchFamily="2" charset="2"/>
              </a:rPr>
              <a:t> </a:t>
            </a:r>
            <a:r>
              <a:rPr lang="de-DE" sz="1400" b="1" dirty="0" err="1">
                <a:sym typeface="Wingdings" panose="05000000000000000000" pitchFamily="2" charset="2"/>
              </a:rPr>
              <a:t>and</a:t>
            </a:r>
            <a:r>
              <a:rPr lang="de-DE" sz="1400" b="1" dirty="0">
                <a:sym typeface="Wingdings" panose="05000000000000000000" pitchFamily="2" charset="2"/>
              </a:rPr>
              <a:t> Digital Social Innovation </a:t>
            </a:r>
            <a:r>
              <a:rPr lang="de-DE" sz="1400" dirty="0">
                <a:sym typeface="Wingdings" panose="05000000000000000000" pitchFamily="2" charset="2"/>
              </a:rPr>
              <a:t> </a:t>
            </a:r>
            <a:r>
              <a:rPr lang="de-DE" sz="1400" dirty="0">
                <a:sym typeface="Wingdings" panose="05000000000000000000" pitchFamily="2" charset="2"/>
                <a:hlinkClick r:id="rId4"/>
              </a:rPr>
              <a:t>https://www.uni-bamberg.de/ism/studium/bachelor/projekt-global-collaboration</a:t>
            </a:r>
            <a:r>
              <a:rPr lang="de-DE" sz="1400" dirty="0" smtClean="0">
                <a:sym typeface="Wingdings" panose="05000000000000000000" pitchFamily="2" charset="2"/>
                <a:hlinkClick r:id="rId4"/>
              </a:rPr>
              <a:t>/</a:t>
            </a:r>
            <a:r>
              <a:rPr lang="de-DE" sz="1400" dirty="0" smtClean="0">
                <a:sym typeface="Wingdings" panose="05000000000000000000" pitchFamily="2" charset="2"/>
              </a:rPr>
              <a:t> </a:t>
            </a:r>
            <a:endParaRPr lang="de-DE" sz="1400" dirty="0"/>
          </a:p>
        </p:txBody>
      </p:sp>
    </p:spTree>
    <p:extLst>
      <p:ext uri="{BB962C8B-B14F-4D97-AF65-F5344CB8AC3E}">
        <p14:creationId xmlns:p14="http://schemas.microsoft.com/office/powerpoint/2010/main" val="1625937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2F4BD-D0A1-4DEC-9B62-200171726C04}"/>
              </a:ext>
            </a:extLst>
          </p:cNvPr>
          <p:cNvSpPr>
            <a:spLocks noGrp="1"/>
          </p:cNvSpPr>
          <p:nvPr>
            <p:ph type="title"/>
          </p:nvPr>
        </p:nvSpPr>
        <p:spPr/>
        <p:txBody>
          <a:bodyPr/>
          <a:lstStyle/>
          <a:p>
            <a:r>
              <a:rPr lang="de-DE" dirty="0"/>
              <a:t>Übersicht </a:t>
            </a:r>
            <a:r>
              <a:rPr lang="de-DE" dirty="0" smtClean="0"/>
              <a:t>Modulgruppen des Basisstudiums</a:t>
            </a:r>
            <a:endParaRPr lang="de-DE" dirty="0"/>
          </a:p>
        </p:txBody>
      </p:sp>
      <p:pic>
        <p:nvPicPr>
          <p:cNvPr id="5" name="Grafik 4"/>
          <p:cNvPicPr>
            <a:picLocks noChangeAspect="1"/>
          </p:cNvPicPr>
          <p:nvPr/>
        </p:nvPicPr>
        <p:blipFill>
          <a:blip r:embed="rId2"/>
          <a:stretch>
            <a:fillRect/>
          </a:stretch>
        </p:blipFill>
        <p:spPr>
          <a:xfrm>
            <a:off x="204459" y="1275606"/>
            <a:ext cx="8832037" cy="2664296"/>
          </a:xfrm>
          <a:prstGeom prst="rect">
            <a:avLst/>
          </a:prstGeom>
        </p:spPr>
      </p:pic>
      <p:sp>
        <p:nvSpPr>
          <p:cNvPr id="6" name="Rechteck 5"/>
          <p:cNvSpPr/>
          <p:nvPr/>
        </p:nvSpPr>
        <p:spPr>
          <a:xfrm>
            <a:off x="156216" y="1221070"/>
            <a:ext cx="2736304" cy="792088"/>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 name="Rechteck 6"/>
          <p:cNvSpPr/>
          <p:nvPr/>
        </p:nvSpPr>
        <p:spPr>
          <a:xfrm>
            <a:off x="6253131" y="1221070"/>
            <a:ext cx="2808312" cy="1134656"/>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 name="Rechteck 7"/>
          <p:cNvSpPr/>
          <p:nvPr/>
        </p:nvSpPr>
        <p:spPr>
          <a:xfrm>
            <a:off x="6253131" y="3219822"/>
            <a:ext cx="2808311" cy="432048"/>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 name="Rechteck 8"/>
          <p:cNvSpPr/>
          <p:nvPr/>
        </p:nvSpPr>
        <p:spPr>
          <a:xfrm>
            <a:off x="154096" y="2048102"/>
            <a:ext cx="2736304" cy="595656"/>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0" name="Rechteck 9"/>
          <p:cNvSpPr/>
          <p:nvPr/>
        </p:nvSpPr>
        <p:spPr>
          <a:xfrm>
            <a:off x="148272" y="2684526"/>
            <a:ext cx="2736304" cy="535296"/>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1" name="Rechteck 10"/>
          <p:cNvSpPr/>
          <p:nvPr/>
        </p:nvSpPr>
        <p:spPr>
          <a:xfrm>
            <a:off x="2942883" y="1221070"/>
            <a:ext cx="3285301" cy="1782728"/>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 name="Rechteck 11"/>
          <p:cNvSpPr/>
          <p:nvPr/>
        </p:nvSpPr>
        <p:spPr>
          <a:xfrm>
            <a:off x="6255184" y="3680990"/>
            <a:ext cx="2808311" cy="313448"/>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49228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376DE-62A4-4E88-879B-C259D8D3530F}"/>
              </a:ext>
            </a:extLst>
          </p:cNvPr>
          <p:cNvSpPr>
            <a:spLocks noGrp="1"/>
          </p:cNvSpPr>
          <p:nvPr>
            <p:ph type="title"/>
          </p:nvPr>
        </p:nvSpPr>
        <p:spPr/>
        <p:txBody>
          <a:bodyPr/>
          <a:lstStyle/>
          <a:p>
            <a:r>
              <a:rPr lang="de-DE" dirty="0"/>
              <a:t>Beispielhafte Modulgruppe (hier A1)</a:t>
            </a:r>
          </a:p>
        </p:txBody>
      </p:sp>
      <p:pic>
        <p:nvPicPr>
          <p:cNvPr id="4" name="Grafik 3"/>
          <p:cNvPicPr>
            <a:picLocks noChangeAspect="1"/>
          </p:cNvPicPr>
          <p:nvPr/>
        </p:nvPicPr>
        <p:blipFill>
          <a:blip r:embed="rId2"/>
          <a:stretch>
            <a:fillRect/>
          </a:stretch>
        </p:blipFill>
        <p:spPr>
          <a:xfrm>
            <a:off x="1547812" y="1781175"/>
            <a:ext cx="6048375" cy="1581150"/>
          </a:xfrm>
          <a:prstGeom prst="rect">
            <a:avLst/>
          </a:prstGeom>
        </p:spPr>
      </p:pic>
    </p:spTree>
    <p:extLst>
      <p:ext uri="{BB962C8B-B14F-4D97-AF65-F5344CB8AC3E}">
        <p14:creationId xmlns:p14="http://schemas.microsoft.com/office/powerpoint/2010/main" val="3415314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DC4119-1435-4F5F-95E1-986C75316237}"/>
              </a:ext>
            </a:extLst>
          </p:cNvPr>
          <p:cNvSpPr>
            <a:spLocks noGrp="1"/>
          </p:cNvSpPr>
          <p:nvPr>
            <p:ph type="title"/>
          </p:nvPr>
        </p:nvSpPr>
        <p:spPr/>
        <p:txBody>
          <a:bodyPr/>
          <a:lstStyle/>
          <a:p>
            <a:r>
              <a:rPr lang="de-DE" dirty="0"/>
              <a:t>Modultabelle</a:t>
            </a:r>
          </a:p>
        </p:txBody>
      </p:sp>
      <p:pic>
        <p:nvPicPr>
          <p:cNvPr id="4" name="Inhaltsplatzhalter 3">
            <a:extLst>
              <a:ext uri="{FF2B5EF4-FFF2-40B4-BE49-F238E27FC236}">
                <a16:creationId xmlns:a16="http://schemas.microsoft.com/office/drawing/2014/main" id="{9FCCB30D-4020-4865-960F-7D1457263184}"/>
              </a:ext>
            </a:extLst>
          </p:cNvPr>
          <p:cNvPicPr>
            <a:picLocks noGrp="1" noChangeAspect="1"/>
          </p:cNvPicPr>
          <p:nvPr>
            <p:ph idx="1"/>
          </p:nvPr>
        </p:nvPicPr>
        <p:blipFill>
          <a:blip r:embed="rId2"/>
          <a:stretch>
            <a:fillRect/>
          </a:stretch>
        </p:blipFill>
        <p:spPr>
          <a:xfrm>
            <a:off x="1511660" y="699542"/>
            <a:ext cx="6120680" cy="4002901"/>
          </a:xfrm>
          <a:prstGeom prst="rect">
            <a:avLst/>
          </a:prstGeom>
        </p:spPr>
      </p:pic>
    </p:spTree>
    <p:extLst>
      <p:ext uri="{BB962C8B-B14F-4D97-AF65-F5344CB8AC3E}">
        <p14:creationId xmlns:p14="http://schemas.microsoft.com/office/powerpoint/2010/main" val="403021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E09AB8-730A-4550-980D-E4F0310A59B3}"/>
              </a:ext>
            </a:extLst>
          </p:cNvPr>
          <p:cNvSpPr>
            <a:spLocks noGrp="1"/>
          </p:cNvSpPr>
          <p:nvPr>
            <p:ph type="title"/>
          </p:nvPr>
        </p:nvSpPr>
        <p:spPr/>
        <p:txBody>
          <a:bodyPr/>
          <a:lstStyle/>
          <a:p>
            <a:r>
              <a:rPr lang="de-DE" dirty="0"/>
              <a:t>Modulhandbuch</a:t>
            </a:r>
          </a:p>
        </p:txBody>
      </p:sp>
      <p:pic>
        <p:nvPicPr>
          <p:cNvPr id="4" name="Grafik 3">
            <a:extLst>
              <a:ext uri="{FF2B5EF4-FFF2-40B4-BE49-F238E27FC236}">
                <a16:creationId xmlns:a16="http://schemas.microsoft.com/office/drawing/2014/main" id="{6B38CE6E-6918-4180-946F-589EA54C7145}"/>
              </a:ext>
            </a:extLst>
          </p:cNvPr>
          <p:cNvPicPr>
            <a:picLocks noChangeAspect="1"/>
          </p:cNvPicPr>
          <p:nvPr/>
        </p:nvPicPr>
        <p:blipFill>
          <a:blip r:embed="rId2"/>
          <a:stretch>
            <a:fillRect/>
          </a:stretch>
        </p:blipFill>
        <p:spPr>
          <a:xfrm>
            <a:off x="3059832" y="696119"/>
            <a:ext cx="2870998" cy="4005064"/>
          </a:xfrm>
          <a:prstGeom prst="rect">
            <a:avLst/>
          </a:prstGeom>
        </p:spPr>
      </p:pic>
    </p:spTree>
    <p:extLst>
      <p:ext uri="{BB962C8B-B14F-4D97-AF65-F5344CB8AC3E}">
        <p14:creationId xmlns:p14="http://schemas.microsoft.com/office/powerpoint/2010/main" val="2231899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50CEA-0236-4022-B2FA-6F7ADA61B8B2}"/>
              </a:ext>
            </a:extLst>
          </p:cNvPr>
          <p:cNvSpPr>
            <a:spLocks noGrp="1"/>
          </p:cNvSpPr>
          <p:nvPr>
            <p:ph type="title"/>
          </p:nvPr>
        </p:nvSpPr>
        <p:spPr/>
        <p:txBody>
          <a:bodyPr/>
          <a:lstStyle/>
          <a:p>
            <a:r>
              <a:rPr lang="de-DE" dirty="0"/>
              <a:t>Struktur des Bachelorstudiengangs </a:t>
            </a:r>
            <a:r>
              <a:rPr lang="de-DE" dirty="0" smtClean="0"/>
              <a:t>IISM</a:t>
            </a:r>
            <a:endParaRPr lang="de-DE" dirty="0"/>
          </a:p>
        </p:txBody>
      </p:sp>
      <p:sp>
        <p:nvSpPr>
          <p:cNvPr id="4" name="Textfeld 3">
            <a:extLst>
              <a:ext uri="{FF2B5EF4-FFF2-40B4-BE49-F238E27FC236}">
                <a16:creationId xmlns:a16="http://schemas.microsoft.com/office/drawing/2014/main" id="{EC4214C3-1252-41DB-B7E8-69C7E35ABD5A}"/>
              </a:ext>
            </a:extLst>
          </p:cNvPr>
          <p:cNvSpPr txBox="1"/>
          <p:nvPr/>
        </p:nvSpPr>
        <p:spPr>
          <a:xfrm>
            <a:off x="881662" y="3796854"/>
            <a:ext cx="1351652" cy="338554"/>
          </a:xfrm>
          <a:prstGeom prst="rect">
            <a:avLst/>
          </a:prstGeom>
          <a:noFill/>
        </p:spPr>
        <p:txBody>
          <a:bodyPr wrap="none" rtlCol="0">
            <a:spAutoFit/>
          </a:bodyPr>
          <a:lstStyle/>
          <a:p>
            <a:r>
              <a:rPr lang="de-DE" sz="1600" dirty="0" smtClean="0">
                <a:latin typeface="+mj-lt"/>
              </a:rPr>
              <a:t>A1, 2, 3, 4, 6</a:t>
            </a:r>
            <a:endParaRPr lang="en-US" sz="1600" dirty="0">
              <a:latin typeface="+mj-lt"/>
            </a:endParaRPr>
          </a:p>
        </p:txBody>
      </p:sp>
      <p:sp>
        <p:nvSpPr>
          <p:cNvPr id="5" name="Textfeld 4">
            <a:extLst>
              <a:ext uri="{FF2B5EF4-FFF2-40B4-BE49-F238E27FC236}">
                <a16:creationId xmlns:a16="http://schemas.microsoft.com/office/drawing/2014/main" id="{8824179D-A0C8-4AE7-B79E-0F8052F434B6}"/>
              </a:ext>
            </a:extLst>
          </p:cNvPr>
          <p:cNvSpPr txBox="1"/>
          <p:nvPr/>
        </p:nvSpPr>
        <p:spPr>
          <a:xfrm>
            <a:off x="2715514" y="3817372"/>
            <a:ext cx="434734" cy="338554"/>
          </a:xfrm>
          <a:prstGeom prst="rect">
            <a:avLst/>
          </a:prstGeom>
          <a:noFill/>
        </p:spPr>
        <p:txBody>
          <a:bodyPr wrap="none" rtlCol="0">
            <a:spAutoFit/>
          </a:bodyPr>
          <a:lstStyle/>
          <a:p>
            <a:r>
              <a:rPr lang="de-DE" sz="1600" dirty="0" smtClean="0">
                <a:latin typeface="+mj-lt"/>
              </a:rPr>
              <a:t>A2</a:t>
            </a:r>
            <a:endParaRPr lang="en-US" sz="1600" dirty="0">
              <a:latin typeface="+mj-lt"/>
            </a:endParaRPr>
          </a:p>
        </p:txBody>
      </p:sp>
      <p:sp>
        <p:nvSpPr>
          <p:cNvPr id="6" name="Textfeld 5">
            <a:extLst>
              <a:ext uri="{FF2B5EF4-FFF2-40B4-BE49-F238E27FC236}">
                <a16:creationId xmlns:a16="http://schemas.microsoft.com/office/drawing/2014/main" id="{94DA2242-9569-43A5-B80E-2288B0FB9DB4}"/>
              </a:ext>
            </a:extLst>
          </p:cNvPr>
          <p:cNvSpPr txBox="1"/>
          <p:nvPr/>
        </p:nvSpPr>
        <p:spPr>
          <a:xfrm>
            <a:off x="4299690" y="3812499"/>
            <a:ext cx="434734" cy="338554"/>
          </a:xfrm>
          <a:prstGeom prst="rect">
            <a:avLst/>
          </a:prstGeom>
          <a:noFill/>
        </p:spPr>
        <p:txBody>
          <a:bodyPr wrap="none" rtlCol="0">
            <a:spAutoFit/>
          </a:bodyPr>
          <a:lstStyle/>
          <a:p>
            <a:r>
              <a:rPr lang="de-DE" sz="1600" dirty="0" smtClean="0">
                <a:latin typeface="+mj-lt"/>
              </a:rPr>
              <a:t>A7</a:t>
            </a:r>
            <a:endParaRPr lang="en-US" sz="1600" dirty="0">
              <a:latin typeface="+mj-lt"/>
            </a:endParaRPr>
          </a:p>
        </p:txBody>
      </p:sp>
      <p:sp>
        <p:nvSpPr>
          <p:cNvPr id="7" name="Textfeld 6">
            <a:extLst>
              <a:ext uri="{FF2B5EF4-FFF2-40B4-BE49-F238E27FC236}">
                <a16:creationId xmlns:a16="http://schemas.microsoft.com/office/drawing/2014/main" id="{D2A842D3-D288-4FE9-B68A-413876B71978}"/>
              </a:ext>
            </a:extLst>
          </p:cNvPr>
          <p:cNvSpPr txBox="1"/>
          <p:nvPr/>
        </p:nvSpPr>
        <p:spPr>
          <a:xfrm>
            <a:off x="5667842" y="3812499"/>
            <a:ext cx="434734" cy="338554"/>
          </a:xfrm>
          <a:prstGeom prst="rect">
            <a:avLst/>
          </a:prstGeom>
          <a:noFill/>
        </p:spPr>
        <p:txBody>
          <a:bodyPr wrap="none" rtlCol="0">
            <a:spAutoFit/>
          </a:bodyPr>
          <a:lstStyle/>
          <a:p>
            <a:r>
              <a:rPr lang="de-DE" sz="1600" dirty="0">
                <a:latin typeface="+mj-lt"/>
              </a:rPr>
              <a:t>A5</a:t>
            </a:r>
            <a:endParaRPr lang="en-US" sz="1600" dirty="0">
              <a:latin typeface="+mj-lt"/>
            </a:endParaRPr>
          </a:p>
        </p:txBody>
      </p:sp>
      <p:sp>
        <p:nvSpPr>
          <p:cNvPr id="8" name="Textfeld 7">
            <a:extLst>
              <a:ext uri="{FF2B5EF4-FFF2-40B4-BE49-F238E27FC236}">
                <a16:creationId xmlns:a16="http://schemas.microsoft.com/office/drawing/2014/main" id="{72E48B6C-8DFF-4F4E-9692-1BE7C04E30B1}"/>
              </a:ext>
            </a:extLst>
          </p:cNvPr>
          <p:cNvSpPr txBox="1"/>
          <p:nvPr/>
        </p:nvSpPr>
        <p:spPr>
          <a:xfrm>
            <a:off x="6963987" y="3801614"/>
            <a:ext cx="320922" cy="338554"/>
          </a:xfrm>
          <a:prstGeom prst="rect">
            <a:avLst/>
          </a:prstGeom>
          <a:noFill/>
        </p:spPr>
        <p:txBody>
          <a:bodyPr wrap="none" rtlCol="0">
            <a:spAutoFit/>
          </a:bodyPr>
          <a:lstStyle/>
          <a:p>
            <a:r>
              <a:rPr lang="en-US" sz="1600" dirty="0">
                <a:latin typeface="+mj-lt"/>
              </a:rPr>
              <a:t>B</a:t>
            </a:r>
          </a:p>
        </p:txBody>
      </p:sp>
      <p:graphicFrame>
        <p:nvGraphicFramePr>
          <p:cNvPr id="11" name="Tabelle 10"/>
          <p:cNvGraphicFramePr>
            <a:graphicFrameLocks noGrp="1"/>
          </p:cNvGraphicFramePr>
          <p:nvPr/>
        </p:nvGraphicFramePr>
        <p:xfrm>
          <a:off x="881662" y="1899881"/>
          <a:ext cx="7074712" cy="1679981"/>
        </p:xfrm>
        <a:graphic>
          <a:graphicData uri="http://schemas.openxmlformats.org/drawingml/2006/table">
            <a:tbl>
              <a:tblPr firstRow="1" firstCol="1" bandRow="1"/>
              <a:tblGrid>
                <a:gridCol w="1414630">
                  <a:extLst>
                    <a:ext uri="{9D8B030D-6E8A-4147-A177-3AD203B41FA5}">
                      <a16:colId xmlns:a16="http://schemas.microsoft.com/office/drawing/2014/main" val="2004903231"/>
                    </a:ext>
                  </a:extLst>
                </a:gridCol>
                <a:gridCol w="1414630">
                  <a:extLst>
                    <a:ext uri="{9D8B030D-6E8A-4147-A177-3AD203B41FA5}">
                      <a16:colId xmlns:a16="http://schemas.microsoft.com/office/drawing/2014/main" val="3092707392"/>
                    </a:ext>
                  </a:extLst>
                </a:gridCol>
                <a:gridCol w="1414630">
                  <a:extLst>
                    <a:ext uri="{9D8B030D-6E8A-4147-A177-3AD203B41FA5}">
                      <a16:colId xmlns:a16="http://schemas.microsoft.com/office/drawing/2014/main" val="202133105"/>
                    </a:ext>
                  </a:extLst>
                </a:gridCol>
                <a:gridCol w="1415411">
                  <a:extLst>
                    <a:ext uri="{9D8B030D-6E8A-4147-A177-3AD203B41FA5}">
                      <a16:colId xmlns:a16="http://schemas.microsoft.com/office/drawing/2014/main" val="4232372514"/>
                    </a:ext>
                  </a:extLst>
                </a:gridCol>
                <a:gridCol w="1415411">
                  <a:extLst>
                    <a:ext uri="{9D8B030D-6E8A-4147-A177-3AD203B41FA5}">
                      <a16:colId xmlns:a16="http://schemas.microsoft.com/office/drawing/2014/main" val="111305553"/>
                    </a:ext>
                  </a:extLst>
                </a:gridCol>
              </a:tblGrid>
              <a:tr h="239997">
                <a:tc gridSpan="5">
                  <a:txBody>
                    <a:bodyPr/>
                    <a:lstStyle/>
                    <a:p>
                      <a:pPr algn="ctr">
                        <a:lnSpc>
                          <a:spcPct val="107000"/>
                        </a:lnSpc>
                        <a:spcAft>
                          <a:spcPts val="0"/>
                        </a:spcAft>
                      </a:pPr>
                      <a:r>
                        <a:rPr lang="de-DE" sz="1100" b="1" dirty="0">
                          <a:effectLst/>
                          <a:latin typeface="Arial" panose="020B0604020202020204" pitchFamily="34" charset="0"/>
                          <a:ea typeface="Calibri" panose="020F0502020204030204" pitchFamily="34" charset="0"/>
                          <a:cs typeface="Times New Roman" panose="02020603050405020304" pitchFamily="18" charset="0"/>
                        </a:rPr>
                        <a:t>Bachelorstudium</a:t>
                      </a:r>
                      <a:r>
                        <a:rPr lang="de-DE" sz="1100" dirty="0">
                          <a:effectLst/>
                          <a:latin typeface="Arial" panose="020B0604020202020204" pitchFamily="34" charset="0"/>
                          <a:ea typeface="Calibri" panose="020F0502020204030204" pitchFamily="34" charset="0"/>
                          <a:cs typeface="Times New Roman" panose="02020603050405020304" pitchFamily="18" charset="0"/>
                        </a:rPr>
                        <a:t> (6 Semester, 180 ECTS-Punkte)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7898770"/>
                  </a:ext>
                </a:extLst>
              </a:tr>
              <a:tr h="239997">
                <a:tc gridSpan="4">
                  <a:txBody>
                    <a:bodyPr/>
                    <a:lstStyle/>
                    <a:p>
                      <a:pPr algn="ctr">
                        <a:lnSpc>
                          <a:spcPct val="107000"/>
                        </a:lnSpc>
                        <a:spcAft>
                          <a:spcPts val="0"/>
                        </a:spcAft>
                      </a:pPr>
                      <a:r>
                        <a:rPr lang="de-DE" sz="1100" b="1">
                          <a:effectLst/>
                          <a:latin typeface="Arial" panose="020B0604020202020204" pitchFamily="34" charset="0"/>
                          <a:ea typeface="Calibri" panose="020F0502020204030204" pitchFamily="34" charset="0"/>
                          <a:cs typeface="Times New Roman" panose="02020603050405020304" pitchFamily="18" charset="0"/>
                        </a:rPr>
                        <a:t>Basisstudium</a:t>
                      </a:r>
                      <a:r>
                        <a:rPr lang="de-DE" sz="1100">
                          <a:effectLst/>
                          <a:latin typeface="Arial" panose="020B0604020202020204" pitchFamily="34" charset="0"/>
                          <a:ea typeface="Calibri" panose="020F0502020204030204" pitchFamily="34" charset="0"/>
                          <a:cs typeface="Times New Roman" panose="02020603050405020304" pitchFamily="18" charset="0"/>
                        </a:rPr>
                        <a:t> (150 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nSpc>
                          <a:spcPct val="107000"/>
                        </a:lnSpc>
                        <a:spcAft>
                          <a:spcPts val="0"/>
                        </a:spcAft>
                      </a:pPr>
                      <a:r>
                        <a:rPr lang="de-DE" sz="1100" b="1" dirty="0">
                          <a:effectLst/>
                          <a:latin typeface="Arial" panose="020B0604020202020204" pitchFamily="34" charset="0"/>
                          <a:ea typeface="Calibri" panose="020F0502020204030204" pitchFamily="34" charset="0"/>
                          <a:cs typeface="Times New Roman" panose="02020603050405020304" pitchFamily="18" charset="0"/>
                        </a:rPr>
                        <a:t>Profilbildungs-studium</a:t>
                      </a:r>
                      <a:r>
                        <a:rPr lang="de-DE" sz="1100" dirty="0">
                          <a:effectLst/>
                          <a:latin typeface="Arial" panose="020B0604020202020204" pitchFamily="34" charset="0"/>
                          <a:ea typeface="Calibri" panose="020F0502020204030204" pitchFamily="34" charset="0"/>
                          <a:cs typeface="Times New Roman" panose="02020603050405020304" pitchFamily="18" charset="0"/>
                        </a:rPr>
                        <a:t> (30 ECTS)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468446"/>
                  </a:ext>
                </a:extLst>
              </a:tr>
              <a:tr h="239997">
                <a:tc gridSpan="3">
                  <a:txBody>
                    <a:bodyPr/>
                    <a:lstStyle/>
                    <a:p>
                      <a:pPr algn="ctr">
                        <a:lnSpc>
                          <a:spcPct val="107000"/>
                        </a:lnSpc>
                        <a:spcAft>
                          <a:spcPts val="0"/>
                        </a:spcAft>
                      </a:pPr>
                      <a:r>
                        <a:rPr lang="de-DE" sz="1100" b="1">
                          <a:effectLst/>
                          <a:latin typeface="Arial" panose="020B0604020202020204" pitchFamily="34" charset="0"/>
                          <a:ea typeface="Calibri" panose="020F0502020204030204" pitchFamily="34" charset="0"/>
                          <a:cs typeface="Times New Roman" panose="02020603050405020304" pitchFamily="18" charset="0"/>
                        </a:rPr>
                        <a:t>Fachstudium </a:t>
                      </a:r>
                      <a:r>
                        <a:rPr lang="de-DE" sz="1100">
                          <a:effectLst/>
                          <a:latin typeface="Arial" panose="020B0604020202020204" pitchFamily="34" charset="0"/>
                          <a:ea typeface="Calibri" panose="020F0502020204030204" pitchFamily="34" charset="0"/>
                          <a:cs typeface="Times New Roman" panose="02020603050405020304" pitchFamily="18" charset="0"/>
                        </a:rPr>
                        <a:t>(129 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a:lnSpc>
                          <a:spcPct val="107000"/>
                        </a:lnSpc>
                        <a:spcAft>
                          <a:spcPts val="0"/>
                        </a:spcAft>
                      </a:pPr>
                      <a:r>
                        <a:rPr lang="de-DE" sz="1100" b="1">
                          <a:effectLst/>
                          <a:latin typeface="Arial" panose="020B0604020202020204" pitchFamily="34" charset="0"/>
                          <a:ea typeface="Calibri" panose="020F0502020204030204" pitchFamily="34" charset="0"/>
                          <a:cs typeface="Times New Roman" panose="02020603050405020304" pitchFamily="18" charset="0"/>
                        </a:rPr>
                        <a:t>Überfachliche Kompetenzen</a:t>
                      </a:r>
                      <a:r>
                        <a:rPr lang="de-DE" sz="1100">
                          <a:effectLst/>
                          <a:latin typeface="Arial" panose="020B0604020202020204" pitchFamily="34" charset="0"/>
                          <a:ea typeface="Calibri" panose="020F0502020204030204" pitchFamily="34" charset="0"/>
                          <a:cs typeface="Times New Roman" panose="02020603050405020304" pitchFamily="18" charset="0"/>
                        </a:rPr>
                        <a:t> (21 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490474339"/>
                  </a:ext>
                </a:extLst>
              </a:tr>
              <a:tr h="959990">
                <a:tc>
                  <a:txBody>
                    <a:bodyPr/>
                    <a:lstStyle/>
                    <a:p>
                      <a:pPr>
                        <a:lnSpc>
                          <a:spcPct val="107000"/>
                        </a:lnSpc>
                        <a:spcAft>
                          <a:spcPts val="0"/>
                        </a:spcAft>
                      </a:pPr>
                      <a:r>
                        <a:rPr lang="de-DE" sz="1100">
                          <a:effectLst/>
                          <a:latin typeface="Arial" panose="020B0604020202020204" pitchFamily="34" charset="0"/>
                          <a:ea typeface="Calibri" panose="020F0502020204030204" pitchFamily="34" charset="0"/>
                          <a:cs typeface="Times New Roman" panose="02020603050405020304" pitchFamily="18" charset="0"/>
                        </a:rPr>
                        <a:t>Wissensschafts-bezogenes Studium (105 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100">
                          <a:effectLst/>
                          <a:latin typeface="Arial" panose="020B0604020202020204" pitchFamily="34" charset="0"/>
                          <a:ea typeface="Calibri" panose="020F0502020204030204" pitchFamily="34" charset="0"/>
                          <a:cs typeface="Times New Roman" panose="02020603050405020304" pitchFamily="18" charset="0"/>
                        </a:rPr>
                        <a:t>Berufsfeld-bezogenes Studium (12 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100" dirty="0">
                          <a:effectLst/>
                          <a:latin typeface="Arial" panose="020B0604020202020204" pitchFamily="34" charset="0"/>
                          <a:ea typeface="Calibri" panose="020F0502020204030204" pitchFamily="34" charset="0"/>
                          <a:cs typeface="Times New Roman" panose="02020603050405020304" pitchFamily="18" charset="0"/>
                        </a:rPr>
                        <a:t>Bachelorarbeit (12 ECTS)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46772002"/>
                  </a:ext>
                </a:extLst>
              </a:tr>
            </a:tbl>
          </a:graphicData>
        </a:graphic>
      </p:graphicFrame>
      <p:sp>
        <p:nvSpPr>
          <p:cNvPr id="12" name="Rechteck 11">
            <a:extLst>
              <a:ext uri="{FF2B5EF4-FFF2-40B4-BE49-F238E27FC236}">
                <a16:creationId xmlns:a16="http://schemas.microsoft.com/office/drawing/2014/main" id="{1227E95F-7546-4538-A52C-0EB6C91B5C3C}"/>
              </a:ext>
            </a:extLst>
          </p:cNvPr>
          <p:cNvSpPr/>
          <p:nvPr/>
        </p:nvSpPr>
        <p:spPr>
          <a:xfrm flipH="1">
            <a:off x="6531938" y="2140670"/>
            <a:ext cx="1424435" cy="199473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261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19D64-54C1-4A2E-AB45-3E3AB7222173}"/>
              </a:ext>
            </a:extLst>
          </p:cNvPr>
          <p:cNvSpPr>
            <a:spLocks noGrp="1"/>
          </p:cNvSpPr>
          <p:nvPr>
            <p:ph type="title"/>
          </p:nvPr>
        </p:nvSpPr>
        <p:spPr/>
        <p:txBody>
          <a:bodyPr/>
          <a:lstStyle/>
          <a:p>
            <a:r>
              <a:rPr lang="de-DE" dirty="0"/>
              <a:t>Profilbildungsstudium</a:t>
            </a:r>
          </a:p>
        </p:txBody>
      </p:sp>
      <p:sp>
        <p:nvSpPr>
          <p:cNvPr id="3" name="Inhaltsplatzhalter 2">
            <a:extLst>
              <a:ext uri="{FF2B5EF4-FFF2-40B4-BE49-F238E27FC236}">
                <a16:creationId xmlns:a16="http://schemas.microsoft.com/office/drawing/2014/main" id="{2A067DC0-BA61-403B-AEE9-0BB817D35D16}"/>
              </a:ext>
            </a:extLst>
          </p:cNvPr>
          <p:cNvSpPr>
            <a:spLocks noGrp="1"/>
          </p:cNvSpPr>
          <p:nvPr>
            <p:ph idx="1"/>
          </p:nvPr>
        </p:nvSpPr>
        <p:spPr>
          <a:xfrm>
            <a:off x="323528" y="3219822"/>
            <a:ext cx="7344816" cy="1374219"/>
          </a:xfrm>
        </p:spPr>
        <p:txBody>
          <a:bodyPr/>
          <a:lstStyle/>
          <a:p>
            <a:r>
              <a:rPr lang="de-DE" sz="1800" dirty="0"/>
              <a:t>Kümmern Sie sich bitte frühzeitig um einen Platz an einer </a:t>
            </a:r>
            <a:r>
              <a:rPr lang="de-DE" sz="1800" dirty="0" smtClean="0"/>
              <a:t>Partneruniversität oder um ein Praktikum</a:t>
            </a:r>
            <a:endParaRPr lang="de-DE" sz="1800" dirty="0"/>
          </a:p>
          <a:p>
            <a:r>
              <a:rPr lang="de-DE" sz="1800" dirty="0"/>
              <a:t>Weitere Informationen beim </a:t>
            </a:r>
            <a:r>
              <a:rPr lang="de-DE" sz="1800" dirty="0" smtClean="0"/>
              <a:t>International Office und </a:t>
            </a:r>
            <a:r>
              <a:rPr lang="de-DE" sz="1800" dirty="0"/>
              <a:t>beim Career Center</a:t>
            </a:r>
          </a:p>
        </p:txBody>
      </p:sp>
      <p:pic>
        <p:nvPicPr>
          <p:cNvPr id="4" name="Grafik 3"/>
          <p:cNvPicPr>
            <a:picLocks noChangeAspect="1"/>
          </p:cNvPicPr>
          <p:nvPr/>
        </p:nvPicPr>
        <p:blipFill>
          <a:blip r:embed="rId2"/>
          <a:stretch>
            <a:fillRect/>
          </a:stretch>
        </p:blipFill>
        <p:spPr>
          <a:xfrm>
            <a:off x="755576" y="987574"/>
            <a:ext cx="6912768" cy="2095046"/>
          </a:xfrm>
          <a:prstGeom prst="rect">
            <a:avLst/>
          </a:prstGeom>
        </p:spPr>
      </p:pic>
      <p:sp>
        <p:nvSpPr>
          <p:cNvPr id="5" name="Rechteck 4"/>
          <p:cNvSpPr/>
          <p:nvPr/>
        </p:nvSpPr>
        <p:spPr>
          <a:xfrm>
            <a:off x="7092280" y="1635646"/>
            <a:ext cx="21602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1162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Empfehlung für Studienplanerstellung</a:t>
            </a:r>
            <a:endParaRPr lang="en-US" dirty="0"/>
          </a:p>
        </p:txBody>
      </p:sp>
      <p:pic>
        <p:nvPicPr>
          <p:cNvPr id="5" name="Grafik 4"/>
          <p:cNvPicPr>
            <a:picLocks noChangeAspect="1"/>
          </p:cNvPicPr>
          <p:nvPr/>
        </p:nvPicPr>
        <p:blipFill>
          <a:blip r:embed="rId2"/>
          <a:stretch>
            <a:fillRect/>
          </a:stretch>
        </p:blipFill>
        <p:spPr>
          <a:xfrm>
            <a:off x="395537" y="974985"/>
            <a:ext cx="7560840" cy="3595552"/>
          </a:xfrm>
          <a:prstGeom prst="rect">
            <a:avLst/>
          </a:prstGeom>
        </p:spPr>
      </p:pic>
      <p:sp>
        <p:nvSpPr>
          <p:cNvPr id="6" name="Rechteck 5"/>
          <p:cNvSpPr/>
          <p:nvPr/>
        </p:nvSpPr>
        <p:spPr>
          <a:xfrm>
            <a:off x="5364088" y="2355726"/>
            <a:ext cx="1512168"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47709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F453BA31-A823-4488-88B6-28688CB8E533}"/>
              </a:ext>
            </a:extLst>
          </p:cNvPr>
          <p:cNvSpPr>
            <a:spLocks noGrp="1"/>
          </p:cNvSpPr>
          <p:nvPr>
            <p:ph type="title"/>
          </p:nvPr>
        </p:nvSpPr>
        <p:spPr bwMode="auto">
          <a:xfrm>
            <a:off x="395288" y="268288"/>
            <a:ext cx="7345362"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a:t>Herzlich </a:t>
            </a:r>
            <a:r>
              <a:rPr lang="de-DE" dirty="0" smtClean="0"/>
              <a:t>willkommen</a:t>
            </a:r>
            <a:r>
              <a:rPr lang="de-DE" dirty="0"/>
              <a:t>!</a:t>
            </a:r>
            <a:endParaRPr lang="de-DE" altLang="de-DE" dirty="0">
              <a:latin typeface="Arial" panose="020B0604020202020204" pitchFamily="34" charset="0"/>
            </a:endParaRPr>
          </a:p>
        </p:txBody>
      </p:sp>
      <p:sp>
        <p:nvSpPr>
          <p:cNvPr id="3075" name="Inhaltsplatzhalter 2">
            <a:extLst>
              <a:ext uri="{FF2B5EF4-FFF2-40B4-BE49-F238E27FC236}">
                <a16:creationId xmlns:a16="http://schemas.microsoft.com/office/drawing/2014/main" id="{DFC4C3F3-22FA-4AF1-AA11-A85700E80F06}"/>
              </a:ext>
            </a:extLst>
          </p:cNvPr>
          <p:cNvSpPr>
            <a:spLocks noGrp="1"/>
          </p:cNvSpPr>
          <p:nvPr>
            <p:ph idx="1"/>
          </p:nvPr>
        </p:nvSpPr>
        <p:spPr bwMode="auto">
          <a:xfrm>
            <a:off x="395288" y="1354138"/>
            <a:ext cx="7345362" cy="2663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a:t>in der Weltkulturerbe- und Bierstadt Bamberg!</a:t>
            </a:r>
          </a:p>
          <a:p>
            <a:r>
              <a:rPr lang="de-DE" dirty="0"/>
              <a:t>an der Otto-Friedrich-Universität Bamberg und</a:t>
            </a:r>
          </a:p>
          <a:p>
            <a:r>
              <a:rPr lang="de-DE" dirty="0"/>
              <a:t>zu einem spannenden Studium!</a:t>
            </a:r>
          </a:p>
          <a:p>
            <a:pPr marL="0" indent="0">
              <a:buFontTx/>
              <a:buNone/>
            </a:pPr>
            <a:endParaRPr lang="de-DE" altLang="de-DE" dirty="0">
              <a:latin typeface="Arial" panose="020B0604020202020204" pitchFamily="34" charset="0"/>
            </a:endParaRPr>
          </a:p>
        </p:txBody>
      </p:sp>
      <p:pic>
        <p:nvPicPr>
          <p:cNvPr id="4" name="Grafik 5" descr="bamberg.gif">
            <a:extLst>
              <a:ext uri="{FF2B5EF4-FFF2-40B4-BE49-F238E27FC236}">
                <a16:creationId xmlns:a16="http://schemas.microsoft.com/office/drawing/2014/main" id="{705FF7ED-77FF-4FDC-BA23-0D50C260B9D5}"/>
              </a:ext>
            </a:extLst>
          </p:cNvPr>
          <p:cNvPicPr>
            <a:picLocks noChangeAspect="1"/>
          </p:cNvPicPr>
          <p:nvPr/>
        </p:nvPicPr>
        <p:blipFill>
          <a:blip r:embed="rId3" cstate="print"/>
          <a:srcRect/>
          <a:stretch>
            <a:fillRect/>
          </a:stretch>
        </p:blipFill>
        <p:spPr bwMode="auto">
          <a:xfrm>
            <a:off x="3573512" y="2416931"/>
            <a:ext cx="2006600" cy="1966913"/>
          </a:xfrm>
          <a:prstGeom prst="rect">
            <a:avLst/>
          </a:prstGeom>
          <a:noFill/>
          <a:ln w="9525">
            <a:noFill/>
            <a:miter lim="800000"/>
            <a:headEnd/>
            <a:tailEnd/>
          </a:ln>
        </p:spPr>
      </p:pic>
      <p:pic>
        <p:nvPicPr>
          <p:cNvPr id="5" name="Picture 3" descr="Z:\lib\wistudienberatung\Informationsmaterial\images\1hrz_aussen2.tif">
            <a:extLst>
              <a:ext uri="{FF2B5EF4-FFF2-40B4-BE49-F238E27FC236}">
                <a16:creationId xmlns:a16="http://schemas.microsoft.com/office/drawing/2014/main" id="{62D63A45-DE81-4F56-9C33-07D3D8D5318F}"/>
              </a:ext>
            </a:extLst>
          </p:cNvPr>
          <p:cNvPicPr>
            <a:picLocks noChangeAspect="1" noChangeArrowheads="1"/>
          </p:cNvPicPr>
          <p:nvPr/>
        </p:nvPicPr>
        <p:blipFill>
          <a:blip r:embed="rId4" cstate="print"/>
          <a:srcRect/>
          <a:stretch>
            <a:fillRect/>
          </a:stretch>
        </p:blipFill>
        <p:spPr bwMode="auto">
          <a:xfrm>
            <a:off x="827584" y="2787774"/>
            <a:ext cx="2000250" cy="1576388"/>
          </a:xfrm>
          <a:prstGeom prst="rect">
            <a:avLst/>
          </a:prstGeom>
          <a:noFill/>
          <a:ln w="9525">
            <a:noFill/>
            <a:miter lim="800000"/>
            <a:headEnd/>
            <a:tailEnd/>
          </a:ln>
        </p:spPr>
      </p:pic>
      <p:pic>
        <p:nvPicPr>
          <p:cNvPr id="6" name="Picture 2" descr="W:\Projekte\Fotoshooting_Studiengangmarketing\Studi-Shooting\Favoriten\Favos JPG\318 mit Folie neu.jpg">
            <a:extLst>
              <a:ext uri="{FF2B5EF4-FFF2-40B4-BE49-F238E27FC236}">
                <a16:creationId xmlns:a16="http://schemas.microsoft.com/office/drawing/2014/main" id="{AEC00CEC-7429-4285-BFF3-520129ADF071}"/>
              </a:ext>
            </a:extLst>
          </p:cNvPr>
          <p:cNvPicPr>
            <a:picLocks noChangeAspect="1" noChangeArrowheads="1"/>
          </p:cNvPicPr>
          <p:nvPr/>
        </p:nvPicPr>
        <p:blipFill>
          <a:blip r:embed="rId5" cstate="print"/>
          <a:srcRect/>
          <a:stretch>
            <a:fillRect/>
          </a:stretch>
        </p:blipFill>
        <p:spPr bwMode="auto">
          <a:xfrm>
            <a:off x="6300192" y="2827992"/>
            <a:ext cx="2304257" cy="153617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B05BB-45DB-424C-BC89-7C0C5B30AD18}"/>
              </a:ext>
            </a:extLst>
          </p:cNvPr>
          <p:cNvSpPr>
            <a:spLocks noGrp="1"/>
          </p:cNvSpPr>
          <p:nvPr>
            <p:ph type="title"/>
          </p:nvPr>
        </p:nvSpPr>
        <p:spPr/>
        <p:txBody>
          <a:bodyPr/>
          <a:lstStyle/>
          <a:p>
            <a:r>
              <a:rPr lang="de-DE" dirty="0" smtClean="0"/>
              <a:t>Prüfungen &amp; Flexibles </a:t>
            </a:r>
            <a:r>
              <a:rPr lang="de-DE" dirty="0"/>
              <a:t>Prüfungssystem</a:t>
            </a:r>
          </a:p>
        </p:txBody>
      </p:sp>
      <p:sp>
        <p:nvSpPr>
          <p:cNvPr id="3" name="Inhaltsplatzhalter 2">
            <a:extLst>
              <a:ext uri="{FF2B5EF4-FFF2-40B4-BE49-F238E27FC236}">
                <a16:creationId xmlns:a16="http://schemas.microsoft.com/office/drawing/2014/main" id="{F7A4D5B1-EB52-48E2-A4D1-4C18D596829F}"/>
              </a:ext>
            </a:extLst>
          </p:cNvPr>
          <p:cNvSpPr>
            <a:spLocks noGrp="1"/>
          </p:cNvSpPr>
          <p:nvPr>
            <p:ph idx="1"/>
          </p:nvPr>
        </p:nvSpPr>
        <p:spPr>
          <a:xfrm>
            <a:off x="395536" y="771550"/>
            <a:ext cx="7344816" cy="3384375"/>
          </a:xfrm>
        </p:spPr>
        <p:txBody>
          <a:bodyPr/>
          <a:lstStyle/>
          <a:p>
            <a:r>
              <a:rPr lang="de-DE" sz="1200" dirty="0" smtClean="0"/>
              <a:t>Bachelorprüfung besteht aus Teilprüfungen</a:t>
            </a:r>
          </a:p>
          <a:p>
            <a:pPr lvl="1">
              <a:buFont typeface="Wingdings" panose="05000000000000000000" pitchFamily="2" charset="2"/>
              <a:buChar char="à"/>
            </a:pPr>
            <a:r>
              <a:rPr lang="de-DE" sz="1100" dirty="0" smtClean="0"/>
              <a:t>Studienbegleitende </a:t>
            </a:r>
            <a:r>
              <a:rPr lang="de-DE" sz="1100" dirty="0"/>
              <a:t>Prüfungen für </a:t>
            </a:r>
            <a:r>
              <a:rPr lang="de-DE" sz="1100" b="1" dirty="0"/>
              <a:t>jedes </a:t>
            </a:r>
            <a:r>
              <a:rPr lang="de-DE" sz="1100" b="1" dirty="0" smtClean="0"/>
              <a:t>Modul</a:t>
            </a:r>
          </a:p>
          <a:p>
            <a:pPr lvl="1">
              <a:buFont typeface="Wingdings" panose="05000000000000000000" pitchFamily="2" charset="2"/>
              <a:buChar char="à"/>
            </a:pPr>
            <a:r>
              <a:rPr lang="de-DE" sz="1100" dirty="0" smtClean="0"/>
              <a:t>Prüfungsformen: Schriftlich, mündlich, Hausarbeit, Mischformen</a:t>
            </a:r>
          </a:p>
          <a:p>
            <a:pPr lvl="1">
              <a:buFont typeface="Wingdings" panose="05000000000000000000" pitchFamily="2" charset="2"/>
              <a:buChar char="à"/>
            </a:pPr>
            <a:r>
              <a:rPr lang="de-DE" sz="1100" dirty="0" smtClean="0"/>
              <a:t>In manchen Veranstaltungen sind </a:t>
            </a:r>
            <a:r>
              <a:rPr lang="de-DE" sz="1100" i="1" dirty="0" smtClean="0">
                <a:solidFill>
                  <a:schemeClr val="accent2">
                    <a:lumMod val="75000"/>
                  </a:schemeClr>
                </a:solidFill>
              </a:rPr>
              <a:t>Bonuspunkte</a:t>
            </a:r>
            <a:r>
              <a:rPr lang="de-DE" sz="1100" dirty="0" smtClean="0"/>
              <a:t> möglich</a:t>
            </a:r>
          </a:p>
          <a:p>
            <a:pPr lvl="1">
              <a:buFont typeface="Wingdings" panose="05000000000000000000" pitchFamily="2" charset="2"/>
              <a:buChar char="à"/>
            </a:pPr>
            <a:endParaRPr lang="de-DE" sz="1200" b="1" dirty="0"/>
          </a:p>
          <a:p>
            <a:r>
              <a:rPr lang="de-DE" sz="1200" b="1" dirty="0">
                <a:solidFill>
                  <a:srgbClr val="FF0000"/>
                </a:solidFill>
              </a:rPr>
              <a:t>Selbstständige</a:t>
            </a:r>
            <a:r>
              <a:rPr lang="de-DE" sz="1200" dirty="0"/>
              <a:t> </a:t>
            </a:r>
            <a:r>
              <a:rPr lang="de-DE" sz="1200" b="1" dirty="0">
                <a:solidFill>
                  <a:srgbClr val="FF0000"/>
                </a:solidFill>
              </a:rPr>
              <a:t>Prüfungsanmeldung </a:t>
            </a:r>
            <a:r>
              <a:rPr lang="de-DE" sz="1200" dirty="0" smtClean="0"/>
              <a:t>erforderlich</a:t>
            </a:r>
            <a:r>
              <a:rPr lang="de-DE" sz="1200" b="1" dirty="0" smtClean="0">
                <a:solidFill>
                  <a:srgbClr val="FF0000"/>
                </a:solidFill>
              </a:rPr>
              <a:t> </a:t>
            </a:r>
            <a:r>
              <a:rPr lang="de-DE" sz="1200" dirty="0" smtClean="0"/>
              <a:t>(An- </a:t>
            </a:r>
            <a:r>
              <a:rPr lang="de-DE" sz="1200" dirty="0"/>
              <a:t>und Abmeldungszeitraum </a:t>
            </a:r>
            <a:r>
              <a:rPr lang="de-DE" sz="1200" dirty="0" smtClean="0"/>
              <a:t>beachten!)</a:t>
            </a:r>
          </a:p>
          <a:p>
            <a:pPr lvl="1">
              <a:buFont typeface="Wingdings" panose="05000000000000000000" pitchFamily="2" charset="2"/>
              <a:buChar char="à"/>
            </a:pPr>
            <a:r>
              <a:rPr lang="de-DE" sz="1100" b="1" dirty="0" smtClean="0"/>
              <a:t>Zentral</a:t>
            </a:r>
            <a:r>
              <a:rPr lang="de-DE" sz="1100" dirty="0" smtClean="0"/>
              <a:t>: </a:t>
            </a:r>
            <a:r>
              <a:rPr lang="de-DE" sz="1100" dirty="0"/>
              <a:t>Über </a:t>
            </a:r>
            <a:r>
              <a:rPr lang="de-DE" sz="1100" dirty="0" err="1" smtClean="0"/>
              <a:t>FlexNow</a:t>
            </a:r>
            <a:r>
              <a:rPr lang="de-DE" sz="1100" dirty="0" smtClean="0"/>
              <a:t> </a:t>
            </a:r>
            <a:r>
              <a:rPr lang="de-DE" sz="1100" dirty="0"/>
              <a:t>(</a:t>
            </a:r>
            <a:r>
              <a:rPr lang="de-DE" sz="1100" dirty="0">
                <a:hlinkClick r:id="rId2"/>
              </a:rPr>
              <a:t>https://www.uni-bamberg.de/pruefungsamt/flexnow/fn2sss</a:t>
            </a:r>
            <a:r>
              <a:rPr lang="de-DE" sz="1100" dirty="0" smtClean="0">
                <a:hlinkClick r:id="rId2"/>
              </a:rPr>
              <a:t>/</a:t>
            </a:r>
            <a:r>
              <a:rPr lang="de-DE" sz="1100" dirty="0" smtClean="0"/>
              <a:t>)</a:t>
            </a:r>
          </a:p>
          <a:p>
            <a:pPr lvl="1">
              <a:buFont typeface="Wingdings" panose="05000000000000000000" pitchFamily="2" charset="2"/>
              <a:buChar char="à"/>
            </a:pPr>
            <a:r>
              <a:rPr lang="de-DE" sz="1100" b="1" dirty="0" smtClean="0"/>
              <a:t>Dezentral</a:t>
            </a:r>
            <a:r>
              <a:rPr lang="de-DE" sz="1100" dirty="0" smtClean="0"/>
              <a:t>: </a:t>
            </a:r>
            <a:r>
              <a:rPr lang="de-DE" sz="1100" dirty="0"/>
              <a:t>Über </a:t>
            </a:r>
            <a:r>
              <a:rPr lang="de-DE" sz="1100" dirty="0" err="1"/>
              <a:t>FlexNow</a:t>
            </a:r>
            <a:r>
              <a:rPr lang="de-DE" sz="1100" dirty="0"/>
              <a:t> oder </a:t>
            </a:r>
            <a:r>
              <a:rPr lang="de-DE" sz="1100" dirty="0" smtClean="0"/>
              <a:t>Lehrstuhl</a:t>
            </a:r>
            <a:endParaRPr lang="de-DE" sz="1100" dirty="0"/>
          </a:p>
          <a:p>
            <a:pPr lvl="1">
              <a:buFont typeface="Wingdings" panose="05000000000000000000" pitchFamily="2" charset="2"/>
              <a:buChar char="à"/>
            </a:pPr>
            <a:r>
              <a:rPr lang="de-DE" sz="1100" dirty="0" smtClean="0"/>
              <a:t>Bei </a:t>
            </a:r>
            <a:r>
              <a:rPr lang="de-DE" sz="1100" dirty="0"/>
              <a:t>Seminar und Projekt frühzeitig um einen Platz kümmern! Separate Anmeldung</a:t>
            </a:r>
            <a:r>
              <a:rPr lang="de-DE" sz="1100" dirty="0" smtClean="0"/>
              <a:t>! </a:t>
            </a:r>
            <a:r>
              <a:rPr lang="de-DE" sz="1100" dirty="0" smtClean="0">
                <a:sym typeface="Wingdings" panose="05000000000000000000" pitchFamily="2" charset="2"/>
              </a:rPr>
              <a:t> Homepage der Lehrstühle checken </a:t>
            </a:r>
          </a:p>
          <a:p>
            <a:pPr marL="457200" lvl="1" indent="0">
              <a:buNone/>
            </a:pPr>
            <a:endParaRPr lang="de-DE" sz="1100" dirty="0" smtClean="0">
              <a:sym typeface="Wingdings" panose="05000000000000000000" pitchFamily="2" charset="2"/>
            </a:endParaRPr>
          </a:p>
          <a:p>
            <a:pPr lvl="1">
              <a:buFont typeface="Wingdings" panose="05000000000000000000" pitchFamily="2" charset="2"/>
              <a:buChar char="à"/>
            </a:pPr>
            <a:endParaRPr lang="de-DE" sz="1100" dirty="0"/>
          </a:p>
          <a:p>
            <a:endParaRPr lang="de-DE" sz="1200" dirty="0" smtClean="0"/>
          </a:p>
          <a:p>
            <a:endParaRPr lang="de-DE" sz="1200" dirty="0" smtClean="0"/>
          </a:p>
          <a:p>
            <a:endParaRPr lang="de-DE" sz="1200" dirty="0" smtClean="0"/>
          </a:p>
          <a:p>
            <a:r>
              <a:rPr lang="de-DE" sz="1200" dirty="0" smtClean="0"/>
              <a:t>Jede </a:t>
            </a:r>
            <a:r>
              <a:rPr lang="de-DE" sz="1200" dirty="0"/>
              <a:t>Prüfung wird i.d.R. in jedem Semester angeboten</a:t>
            </a:r>
          </a:p>
          <a:p>
            <a:r>
              <a:rPr lang="de-DE" sz="1200" dirty="0"/>
              <a:t>Klausuren: am Ende eines jeden </a:t>
            </a:r>
            <a:r>
              <a:rPr lang="de-DE" sz="1200" dirty="0" smtClean="0"/>
              <a:t>Semesters</a:t>
            </a:r>
            <a:endParaRPr lang="de-DE" sz="1200" dirty="0"/>
          </a:p>
          <a:p>
            <a:pPr>
              <a:buFont typeface="Wingdings" panose="05000000000000000000" pitchFamily="2" charset="2"/>
              <a:buChar char="Ø"/>
            </a:pPr>
            <a:r>
              <a:rPr lang="de-DE" sz="1400" b="1" u="sng" dirty="0" smtClean="0"/>
              <a:t>Nachträgliche </a:t>
            </a:r>
            <a:r>
              <a:rPr lang="de-DE" sz="1400" b="1" u="sng" dirty="0"/>
              <a:t>Prüfungsanmeldungen sind ausgeschlossen!</a:t>
            </a:r>
          </a:p>
          <a:p>
            <a:endParaRPr lang="de-DE" sz="1400"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56" y="2787774"/>
            <a:ext cx="7452320" cy="1129140"/>
          </a:xfrm>
          <a:prstGeom prst="rect">
            <a:avLst/>
          </a:prstGeom>
        </p:spPr>
      </p:pic>
    </p:spTree>
    <p:extLst>
      <p:ext uri="{BB962C8B-B14F-4D97-AF65-F5344CB8AC3E}">
        <p14:creationId xmlns:p14="http://schemas.microsoft.com/office/powerpoint/2010/main" val="575879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E568BE-4D4D-4D9A-BE74-C9D8446BCCB2}"/>
              </a:ext>
            </a:extLst>
          </p:cNvPr>
          <p:cNvSpPr>
            <a:spLocks noGrp="1"/>
          </p:cNvSpPr>
          <p:nvPr>
            <p:ph type="title"/>
          </p:nvPr>
        </p:nvSpPr>
        <p:spPr/>
        <p:txBody>
          <a:bodyPr/>
          <a:lstStyle/>
          <a:p>
            <a:r>
              <a:rPr lang="de-DE" dirty="0"/>
              <a:t>Wiederholung von Prüfungen</a:t>
            </a:r>
          </a:p>
        </p:txBody>
      </p:sp>
      <p:sp>
        <p:nvSpPr>
          <p:cNvPr id="3" name="Inhaltsplatzhalter 2">
            <a:extLst>
              <a:ext uri="{FF2B5EF4-FFF2-40B4-BE49-F238E27FC236}">
                <a16:creationId xmlns:a16="http://schemas.microsoft.com/office/drawing/2014/main" id="{6A886396-1505-4F92-AFBD-115E54069032}"/>
              </a:ext>
            </a:extLst>
          </p:cNvPr>
          <p:cNvSpPr>
            <a:spLocks noGrp="1"/>
          </p:cNvSpPr>
          <p:nvPr>
            <p:ph idx="1"/>
          </p:nvPr>
        </p:nvSpPr>
        <p:spPr/>
        <p:txBody>
          <a:bodyPr/>
          <a:lstStyle/>
          <a:p>
            <a:r>
              <a:rPr lang="de-DE" sz="2000" dirty="0"/>
              <a:t>Prüfungen können beliebig oft wiederholt werden.</a:t>
            </a:r>
          </a:p>
          <a:p>
            <a:r>
              <a:rPr lang="de-DE" sz="2000" dirty="0"/>
              <a:t>Prüfungsinhalte beziehen sich auf das Semester, in dem die Veranstaltung das letzte Mal angeboten wurde.</a:t>
            </a:r>
          </a:p>
          <a:p>
            <a:r>
              <a:rPr lang="de-DE" sz="2000" b="1" dirty="0">
                <a:solidFill>
                  <a:srgbClr val="FF0000"/>
                </a:solidFill>
              </a:rPr>
              <a:t>Auch zu nicht-bestandenen Prüfungen müssen Sie sich selbstständig erneut anmelden, um die Prüfung zu wiederholen.</a:t>
            </a:r>
          </a:p>
          <a:p>
            <a:r>
              <a:rPr lang="de-DE" sz="2000" dirty="0"/>
              <a:t>Die Bachelorarbeit kann nur einmal wiederholt werden.</a:t>
            </a:r>
          </a:p>
        </p:txBody>
      </p:sp>
      <p:pic>
        <p:nvPicPr>
          <p:cNvPr id="4" name="Picture 2" descr="C:\Users\beimborn\AppData\Local\Microsoft\Windows\Temporary Internet Files\Content.IE5\7DB582C1\MC900434750[1].png">
            <a:extLst>
              <a:ext uri="{FF2B5EF4-FFF2-40B4-BE49-F238E27FC236}">
                <a16:creationId xmlns:a16="http://schemas.microsoft.com/office/drawing/2014/main" id="{A8A1197F-929A-4BA6-8363-1B8151980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1313" y="1995686"/>
            <a:ext cx="857151" cy="85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128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CF3D23-7E0A-499E-904C-BC0D903D9B6D}"/>
              </a:ext>
            </a:extLst>
          </p:cNvPr>
          <p:cNvSpPr>
            <a:spLocks noGrp="1"/>
          </p:cNvSpPr>
          <p:nvPr>
            <p:ph type="title"/>
          </p:nvPr>
        </p:nvSpPr>
        <p:spPr/>
        <p:txBody>
          <a:bodyPr/>
          <a:lstStyle/>
          <a:p>
            <a:r>
              <a:rPr lang="de-DE" dirty="0"/>
              <a:t>Wichtige Rahmenbedingungen Ihres Studiums</a:t>
            </a:r>
          </a:p>
        </p:txBody>
      </p:sp>
      <p:sp>
        <p:nvSpPr>
          <p:cNvPr id="3" name="Inhaltsplatzhalter 2">
            <a:extLst>
              <a:ext uri="{FF2B5EF4-FFF2-40B4-BE49-F238E27FC236}">
                <a16:creationId xmlns:a16="http://schemas.microsoft.com/office/drawing/2014/main" id="{710655E3-6AA3-4DFE-93F6-ECFAD72A46CB}"/>
              </a:ext>
            </a:extLst>
          </p:cNvPr>
          <p:cNvSpPr>
            <a:spLocks noGrp="1"/>
          </p:cNvSpPr>
          <p:nvPr>
            <p:ph idx="1"/>
          </p:nvPr>
        </p:nvSpPr>
        <p:spPr>
          <a:xfrm>
            <a:off x="323528" y="1353344"/>
            <a:ext cx="7344816" cy="2664633"/>
          </a:xfrm>
        </p:spPr>
        <p:txBody>
          <a:bodyPr/>
          <a:lstStyle/>
          <a:p>
            <a:r>
              <a:rPr lang="de-DE" sz="1800" dirty="0"/>
              <a:t>Im Verlauf des Studiums sind … </a:t>
            </a:r>
          </a:p>
          <a:p>
            <a:pPr lvl="1"/>
            <a:r>
              <a:rPr lang="de-DE" sz="1600" dirty="0"/>
              <a:t>bis zum Ende des zweiten Fachsemesters mindestens </a:t>
            </a:r>
            <a:r>
              <a:rPr lang="de-DE" sz="1600" b="1" u="sng" dirty="0">
                <a:solidFill>
                  <a:srgbClr val="FF0000"/>
                </a:solidFill>
              </a:rPr>
              <a:t>12 ECTS-Punkte </a:t>
            </a:r>
            <a:r>
              <a:rPr lang="de-DE" sz="1600" dirty="0"/>
              <a:t>in den Modulgruppen A1 und A2 (d.h. NUR A1 ODER NUR A2 ODER A1 UND A2) sowie</a:t>
            </a:r>
          </a:p>
          <a:p>
            <a:pPr lvl="1"/>
            <a:r>
              <a:rPr lang="de-DE" sz="1600" dirty="0"/>
              <a:t>bis zum Ende des vierten Fachsemesters mindestens </a:t>
            </a:r>
            <a:r>
              <a:rPr lang="de-DE" sz="1600" b="1" u="sng" dirty="0">
                <a:solidFill>
                  <a:srgbClr val="FF0000"/>
                </a:solidFill>
              </a:rPr>
              <a:t>50 ECTS-Punkte </a:t>
            </a:r>
            <a:r>
              <a:rPr lang="de-DE" sz="1600" dirty="0"/>
              <a:t>in den jeweiligen Modulgruppen</a:t>
            </a:r>
          </a:p>
          <a:p>
            <a:pPr marL="57150" indent="0">
              <a:buNone/>
            </a:pPr>
            <a:r>
              <a:rPr lang="de-DE" sz="1800" dirty="0"/>
              <a:t>zu erbringen, ansonsten besteht kein Prüfungsanspruch mehr in IISM</a:t>
            </a:r>
          </a:p>
          <a:p>
            <a:pPr marL="57150" indent="0">
              <a:buNone/>
            </a:pPr>
            <a:endParaRPr lang="de-DE" sz="1800" dirty="0"/>
          </a:p>
          <a:p>
            <a:pPr marL="57150" indent="0">
              <a:buNone/>
            </a:pPr>
            <a:r>
              <a:rPr lang="de-DE" sz="1800" dirty="0"/>
              <a:t>Weiterhin: </a:t>
            </a:r>
          </a:p>
          <a:p>
            <a:pPr marL="400050"/>
            <a:r>
              <a:rPr lang="de-DE" sz="1800" dirty="0"/>
              <a:t>120 ECTS-Punkte für Zulassung zur Bachelorarbeit benötigt</a:t>
            </a:r>
          </a:p>
          <a:p>
            <a:pPr marL="400050"/>
            <a:r>
              <a:rPr lang="de-DE" sz="1800" dirty="0"/>
              <a:t>Die </a:t>
            </a:r>
            <a:r>
              <a:rPr lang="de-DE" sz="1800" dirty="0" smtClean="0"/>
              <a:t>Höchststudiendauer </a:t>
            </a:r>
            <a:r>
              <a:rPr lang="de-DE" sz="1800" dirty="0"/>
              <a:t>beträgt 8 Fachsemester</a:t>
            </a:r>
          </a:p>
        </p:txBody>
      </p:sp>
    </p:spTree>
    <p:extLst>
      <p:ext uri="{BB962C8B-B14F-4D97-AF65-F5344CB8AC3E}">
        <p14:creationId xmlns:p14="http://schemas.microsoft.com/office/powerpoint/2010/main" val="3667614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F2E5F-0124-428A-8ED5-D35C127AE6D0}"/>
              </a:ext>
            </a:extLst>
          </p:cNvPr>
          <p:cNvSpPr>
            <a:spLocks noGrp="1"/>
          </p:cNvSpPr>
          <p:nvPr>
            <p:ph type="title"/>
          </p:nvPr>
        </p:nvSpPr>
        <p:spPr>
          <a:xfrm>
            <a:off x="395536" y="267494"/>
            <a:ext cx="7560840" cy="857250"/>
          </a:xfrm>
        </p:spPr>
        <p:txBody>
          <a:bodyPr/>
          <a:lstStyle/>
          <a:p>
            <a:r>
              <a:rPr lang="de-DE" i="1" dirty="0" smtClean="0"/>
              <a:t>Smooth </a:t>
            </a:r>
            <a:r>
              <a:rPr lang="de-DE" i="1" dirty="0" err="1" smtClean="0"/>
              <a:t>sailing</a:t>
            </a:r>
            <a:r>
              <a:rPr lang="de-DE" i="1" dirty="0" smtClean="0"/>
              <a:t> (I) </a:t>
            </a:r>
            <a:r>
              <a:rPr lang="de-DE" dirty="0" smtClean="0"/>
              <a:t>- Was </a:t>
            </a:r>
            <a:r>
              <a:rPr lang="de-DE" dirty="0"/>
              <a:t>sollte man </a:t>
            </a:r>
            <a:r>
              <a:rPr lang="de-DE" dirty="0" smtClean="0"/>
              <a:t>beachten</a:t>
            </a:r>
            <a:r>
              <a:rPr lang="de-DE" dirty="0"/>
              <a:t>?</a:t>
            </a:r>
          </a:p>
        </p:txBody>
      </p:sp>
      <p:sp>
        <p:nvSpPr>
          <p:cNvPr id="3" name="Inhaltsplatzhalter 2">
            <a:extLst>
              <a:ext uri="{FF2B5EF4-FFF2-40B4-BE49-F238E27FC236}">
                <a16:creationId xmlns:a16="http://schemas.microsoft.com/office/drawing/2014/main" id="{4AC20C48-7612-4A85-BFDB-E2F96F3145BB}"/>
              </a:ext>
            </a:extLst>
          </p:cNvPr>
          <p:cNvSpPr>
            <a:spLocks noGrp="1"/>
          </p:cNvSpPr>
          <p:nvPr>
            <p:ph idx="1"/>
          </p:nvPr>
        </p:nvSpPr>
        <p:spPr>
          <a:xfrm>
            <a:off x="395536" y="1131590"/>
            <a:ext cx="7344816" cy="2664633"/>
          </a:xfrm>
        </p:spPr>
        <p:txBody>
          <a:bodyPr/>
          <a:lstStyle/>
          <a:p>
            <a:r>
              <a:rPr lang="de-DE" sz="2000" dirty="0" smtClean="0"/>
              <a:t>Sie sind höchstwahrscheinlich kein Genie!</a:t>
            </a:r>
          </a:p>
          <a:p>
            <a:r>
              <a:rPr lang="de-DE" sz="2000" dirty="0" smtClean="0"/>
              <a:t>Das Studium an der Universität Bamberg ist ein </a:t>
            </a:r>
            <a:r>
              <a:rPr lang="de-DE" sz="2000" b="1" u="sng" dirty="0" smtClean="0"/>
              <a:t>Präsenzstudium!</a:t>
            </a:r>
          </a:p>
          <a:p>
            <a:r>
              <a:rPr lang="de-DE" sz="2000" dirty="0" smtClean="0"/>
              <a:t>Achten Sie auf die Studienfortschrittskontrolle/Bedenken Sie die Höchststudiendauer </a:t>
            </a:r>
            <a:endParaRPr lang="de-DE" sz="2000" dirty="0"/>
          </a:p>
          <a:p>
            <a:r>
              <a:rPr lang="de-DE" sz="2000" dirty="0"/>
              <a:t>Vernetzen Sie </a:t>
            </a:r>
            <a:r>
              <a:rPr lang="de-DE" sz="2000" dirty="0" smtClean="0"/>
              <a:t>sich</a:t>
            </a:r>
          </a:p>
          <a:p>
            <a:r>
              <a:rPr lang="de-DE" sz="2000" dirty="0"/>
              <a:t>Nicht alles, von dem man glaubt, dass es unnütz ist, ist tatsächlich </a:t>
            </a:r>
            <a:r>
              <a:rPr lang="de-DE" sz="2000" dirty="0" smtClean="0"/>
              <a:t>unnütz</a:t>
            </a:r>
          </a:p>
          <a:p>
            <a:r>
              <a:rPr lang="de-DE" sz="2000" dirty="0" smtClean="0"/>
              <a:t>Seien Sie geduldig mit sich </a:t>
            </a:r>
            <a:r>
              <a:rPr lang="de-DE" sz="2000" smtClean="0"/>
              <a:t>und anderen</a:t>
            </a:r>
            <a:endParaRPr lang="de-DE" sz="2000" dirty="0"/>
          </a:p>
        </p:txBody>
      </p:sp>
    </p:spTree>
    <p:extLst>
      <p:ext uri="{BB962C8B-B14F-4D97-AF65-F5344CB8AC3E}">
        <p14:creationId xmlns:p14="http://schemas.microsoft.com/office/powerpoint/2010/main" val="2028892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F2E5F-0124-428A-8ED5-D35C127AE6D0}"/>
              </a:ext>
            </a:extLst>
          </p:cNvPr>
          <p:cNvSpPr>
            <a:spLocks noGrp="1"/>
          </p:cNvSpPr>
          <p:nvPr>
            <p:ph type="title"/>
          </p:nvPr>
        </p:nvSpPr>
        <p:spPr>
          <a:xfrm>
            <a:off x="395536" y="267494"/>
            <a:ext cx="7632848" cy="857250"/>
          </a:xfrm>
        </p:spPr>
        <p:txBody>
          <a:bodyPr/>
          <a:lstStyle/>
          <a:p>
            <a:r>
              <a:rPr lang="de-DE" i="1" dirty="0" smtClean="0"/>
              <a:t>Smooth </a:t>
            </a:r>
            <a:r>
              <a:rPr lang="de-DE" i="1" dirty="0" err="1" smtClean="0"/>
              <a:t>sailing</a:t>
            </a:r>
            <a:r>
              <a:rPr lang="de-DE" i="1" dirty="0" smtClean="0"/>
              <a:t> (II) </a:t>
            </a:r>
            <a:r>
              <a:rPr lang="de-DE" dirty="0" smtClean="0"/>
              <a:t>- Was </a:t>
            </a:r>
            <a:r>
              <a:rPr lang="de-DE" dirty="0"/>
              <a:t>sollte man </a:t>
            </a:r>
            <a:r>
              <a:rPr lang="de-DE" dirty="0" smtClean="0"/>
              <a:t>beachten</a:t>
            </a:r>
            <a:r>
              <a:rPr lang="de-DE" dirty="0"/>
              <a:t>?</a:t>
            </a:r>
          </a:p>
        </p:txBody>
      </p:sp>
      <p:sp>
        <p:nvSpPr>
          <p:cNvPr id="3" name="Inhaltsplatzhalter 2">
            <a:extLst>
              <a:ext uri="{FF2B5EF4-FFF2-40B4-BE49-F238E27FC236}">
                <a16:creationId xmlns:a16="http://schemas.microsoft.com/office/drawing/2014/main" id="{4AC20C48-7612-4A85-BFDB-E2F96F3145BB}"/>
              </a:ext>
            </a:extLst>
          </p:cNvPr>
          <p:cNvSpPr>
            <a:spLocks noGrp="1"/>
          </p:cNvSpPr>
          <p:nvPr>
            <p:ph idx="1"/>
          </p:nvPr>
        </p:nvSpPr>
        <p:spPr>
          <a:xfrm>
            <a:off x="395536" y="1131590"/>
            <a:ext cx="7344816" cy="2664633"/>
          </a:xfrm>
        </p:spPr>
        <p:txBody>
          <a:bodyPr/>
          <a:lstStyle/>
          <a:p>
            <a:r>
              <a:rPr lang="de-DE" sz="2000" dirty="0" smtClean="0"/>
              <a:t>Nehmen </a:t>
            </a:r>
            <a:r>
              <a:rPr lang="de-DE" sz="2000" dirty="0"/>
              <a:t>Sie sich nicht zu viel vor – aber auch nicht zu </a:t>
            </a:r>
            <a:r>
              <a:rPr lang="de-DE" sz="2000" dirty="0" smtClean="0"/>
              <a:t>wenig/Überlegen Sie bei geringem Studienfortschritt ein Teilzeitstudium</a:t>
            </a:r>
          </a:p>
          <a:p>
            <a:r>
              <a:rPr lang="de-DE" sz="2000" dirty="0" smtClean="0"/>
              <a:t>Pflicht hat immer Vorrang/Schweres zuerst/Kümmern Sie sich um den Auslandsaufenthalt!</a:t>
            </a:r>
          </a:p>
          <a:p>
            <a:r>
              <a:rPr lang="de-DE" sz="2000" dirty="0" smtClean="0"/>
              <a:t>Nutzen Sie Nachteilsausgleiche/Beurlaubung etc., wenn er Ihnen zusteht/ Lassen Sie prüfen, ob Ihnen etwas zusteht!</a:t>
            </a:r>
          </a:p>
          <a:p>
            <a:r>
              <a:rPr lang="de-DE" sz="2000" dirty="0" smtClean="0"/>
              <a:t>Wechseln Sie nicht zu früh in den Master!</a:t>
            </a:r>
          </a:p>
        </p:txBody>
      </p:sp>
    </p:spTree>
    <p:extLst>
      <p:ext uri="{BB962C8B-B14F-4D97-AF65-F5344CB8AC3E}">
        <p14:creationId xmlns:p14="http://schemas.microsoft.com/office/powerpoint/2010/main" val="1335179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F2E5F-0124-428A-8ED5-D35C127AE6D0}"/>
              </a:ext>
            </a:extLst>
          </p:cNvPr>
          <p:cNvSpPr>
            <a:spLocks noGrp="1"/>
          </p:cNvSpPr>
          <p:nvPr>
            <p:ph type="title"/>
          </p:nvPr>
        </p:nvSpPr>
        <p:spPr>
          <a:xfrm>
            <a:off x="395536" y="267494"/>
            <a:ext cx="7632848" cy="857250"/>
          </a:xfrm>
        </p:spPr>
        <p:txBody>
          <a:bodyPr/>
          <a:lstStyle/>
          <a:p>
            <a:r>
              <a:rPr lang="de-DE" i="1" dirty="0" smtClean="0"/>
              <a:t>Smooth </a:t>
            </a:r>
            <a:r>
              <a:rPr lang="de-DE" i="1" dirty="0" err="1" smtClean="0"/>
              <a:t>sailing</a:t>
            </a:r>
            <a:r>
              <a:rPr lang="de-DE" i="1" dirty="0" smtClean="0"/>
              <a:t> (III)</a:t>
            </a:r>
            <a:r>
              <a:rPr lang="de-DE" dirty="0" smtClean="0"/>
              <a:t>- Was </a:t>
            </a:r>
            <a:r>
              <a:rPr lang="de-DE" dirty="0"/>
              <a:t>sollte man </a:t>
            </a:r>
            <a:r>
              <a:rPr lang="de-DE" dirty="0" smtClean="0"/>
              <a:t>beachten</a:t>
            </a:r>
            <a:r>
              <a:rPr lang="de-DE" dirty="0"/>
              <a:t>?</a:t>
            </a:r>
          </a:p>
        </p:txBody>
      </p:sp>
      <p:sp>
        <p:nvSpPr>
          <p:cNvPr id="3" name="Inhaltsplatzhalter 2">
            <a:extLst>
              <a:ext uri="{FF2B5EF4-FFF2-40B4-BE49-F238E27FC236}">
                <a16:creationId xmlns:a16="http://schemas.microsoft.com/office/drawing/2014/main" id="{4AC20C48-7612-4A85-BFDB-E2F96F3145BB}"/>
              </a:ext>
            </a:extLst>
          </p:cNvPr>
          <p:cNvSpPr>
            <a:spLocks noGrp="1"/>
          </p:cNvSpPr>
          <p:nvPr>
            <p:ph idx="1"/>
          </p:nvPr>
        </p:nvSpPr>
        <p:spPr>
          <a:xfrm>
            <a:off x="395536" y="1131590"/>
            <a:ext cx="7344816" cy="2664633"/>
          </a:xfrm>
        </p:spPr>
        <p:txBody>
          <a:bodyPr/>
          <a:lstStyle/>
          <a:p>
            <a:r>
              <a:rPr lang="de-DE" sz="1800" dirty="0" smtClean="0"/>
              <a:t>Im Zweifelsfall schlägt das Sie immer das Du</a:t>
            </a:r>
          </a:p>
          <a:p>
            <a:r>
              <a:rPr lang="de-DE" sz="1800" dirty="0" smtClean="0"/>
              <a:t>Titel dürfen genannt werden</a:t>
            </a:r>
          </a:p>
          <a:p>
            <a:r>
              <a:rPr lang="de-DE" sz="1800" dirty="0" smtClean="0"/>
              <a:t>Eine E-Mail ist kein Chat/ein Chat keine E-Mail</a:t>
            </a:r>
          </a:p>
          <a:p>
            <a:r>
              <a:rPr lang="de-DE" sz="1800" dirty="0" smtClean="0"/>
              <a:t>Wer fragt, führt!</a:t>
            </a:r>
            <a:endParaRPr lang="de-DE" sz="1800" dirty="0"/>
          </a:p>
        </p:txBody>
      </p:sp>
    </p:spTree>
    <p:extLst>
      <p:ext uri="{BB962C8B-B14F-4D97-AF65-F5344CB8AC3E}">
        <p14:creationId xmlns:p14="http://schemas.microsoft.com/office/powerpoint/2010/main" val="2793564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F2E5F-0124-428A-8ED5-D35C127AE6D0}"/>
              </a:ext>
            </a:extLst>
          </p:cNvPr>
          <p:cNvSpPr>
            <a:spLocks noGrp="1"/>
          </p:cNvSpPr>
          <p:nvPr>
            <p:ph type="title"/>
          </p:nvPr>
        </p:nvSpPr>
        <p:spPr>
          <a:xfrm>
            <a:off x="395536" y="267494"/>
            <a:ext cx="7632848" cy="857250"/>
          </a:xfrm>
        </p:spPr>
        <p:txBody>
          <a:bodyPr/>
          <a:lstStyle/>
          <a:p>
            <a:r>
              <a:rPr lang="de-DE" i="1" dirty="0" smtClean="0"/>
              <a:t>Smooth </a:t>
            </a:r>
            <a:r>
              <a:rPr lang="de-DE" i="1" dirty="0" err="1" smtClean="0"/>
              <a:t>sailing</a:t>
            </a:r>
            <a:r>
              <a:rPr lang="de-DE" i="1" dirty="0" smtClean="0"/>
              <a:t> (IV)</a:t>
            </a:r>
            <a:r>
              <a:rPr lang="de-DE" dirty="0" smtClean="0"/>
              <a:t>- Was </a:t>
            </a:r>
            <a:r>
              <a:rPr lang="de-DE" dirty="0"/>
              <a:t>sollte man </a:t>
            </a:r>
            <a:r>
              <a:rPr lang="de-DE" dirty="0" smtClean="0"/>
              <a:t>beachten</a:t>
            </a:r>
            <a:r>
              <a:rPr lang="de-DE" dirty="0"/>
              <a:t>?</a:t>
            </a:r>
          </a:p>
        </p:txBody>
      </p:sp>
      <p:sp>
        <p:nvSpPr>
          <p:cNvPr id="3" name="Inhaltsplatzhalter 2">
            <a:extLst>
              <a:ext uri="{FF2B5EF4-FFF2-40B4-BE49-F238E27FC236}">
                <a16:creationId xmlns:a16="http://schemas.microsoft.com/office/drawing/2014/main" id="{4AC20C48-7612-4A85-BFDB-E2F96F3145BB}"/>
              </a:ext>
            </a:extLst>
          </p:cNvPr>
          <p:cNvSpPr>
            <a:spLocks noGrp="1"/>
          </p:cNvSpPr>
          <p:nvPr>
            <p:ph idx="1"/>
          </p:nvPr>
        </p:nvSpPr>
        <p:spPr>
          <a:xfrm>
            <a:off x="395536" y="2211710"/>
            <a:ext cx="7344816" cy="1584513"/>
          </a:xfrm>
        </p:spPr>
        <p:txBody>
          <a:bodyPr/>
          <a:lstStyle/>
          <a:p>
            <a:pPr marL="0" indent="0" algn="ctr">
              <a:buNone/>
            </a:pPr>
            <a:r>
              <a:rPr lang="de-DE" sz="1800" b="1" dirty="0" smtClean="0"/>
              <a:t>Haben Sie Spaß am Studium!</a:t>
            </a:r>
            <a:endParaRPr lang="de-DE" sz="1800" b="1" dirty="0"/>
          </a:p>
        </p:txBody>
      </p:sp>
    </p:spTree>
    <p:extLst>
      <p:ext uri="{BB962C8B-B14F-4D97-AF65-F5344CB8AC3E}">
        <p14:creationId xmlns:p14="http://schemas.microsoft.com/office/powerpoint/2010/main" val="1868516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A3AB1A-6DDF-4291-AB49-1C6D48AD427A}"/>
              </a:ext>
            </a:extLst>
          </p:cNvPr>
          <p:cNvSpPr>
            <a:spLocks noGrp="1"/>
          </p:cNvSpPr>
          <p:nvPr>
            <p:ph type="title"/>
          </p:nvPr>
        </p:nvSpPr>
        <p:spPr/>
        <p:txBody>
          <a:bodyPr/>
          <a:lstStyle/>
          <a:p>
            <a:r>
              <a:rPr lang="de-DE" dirty="0"/>
              <a:t>Weitere Informationen</a:t>
            </a:r>
          </a:p>
        </p:txBody>
      </p:sp>
      <p:sp>
        <p:nvSpPr>
          <p:cNvPr id="3" name="Inhaltsplatzhalter 2">
            <a:extLst>
              <a:ext uri="{FF2B5EF4-FFF2-40B4-BE49-F238E27FC236}">
                <a16:creationId xmlns:a16="http://schemas.microsoft.com/office/drawing/2014/main" id="{B8771FE8-A2E6-4061-8382-CF4EE8A28E42}"/>
              </a:ext>
            </a:extLst>
          </p:cNvPr>
          <p:cNvSpPr>
            <a:spLocks noGrp="1"/>
          </p:cNvSpPr>
          <p:nvPr>
            <p:ph idx="1"/>
          </p:nvPr>
        </p:nvSpPr>
        <p:spPr/>
        <p:txBody>
          <a:bodyPr/>
          <a:lstStyle/>
          <a:p>
            <a:r>
              <a:rPr lang="de-DE" dirty="0"/>
              <a:t>Alle Informationen wie Kontaktdaten, Dokumente, FAQs und weitere Infos zu IISM erhalten Sie unter </a:t>
            </a:r>
          </a:p>
          <a:p>
            <a:pPr marL="0" indent="0" algn="ctr">
              <a:buNone/>
            </a:pPr>
            <a:r>
              <a:rPr lang="de-DE" b="1" u="sng" dirty="0">
                <a:solidFill>
                  <a:srgbClr val="FF0000"/>
                </a:solidFill>
                <a:hlinkClick r:id="rId2">
                  <a:extLst>
                    <a:ext uri="{A12FA001-AC4F-418D-AE19-62706E023703}">
                      <ahyp:hlinkClr xmlns="" xmlns:ahyp="http://schemas.microsoft.com/office/drawing/2018/hyperlinkcolor" val="tx"/>
                    </a:ext>
                  </a:extLst>
                </a:hlinkClick>
              </a:rPr>
              <a:t>www.uni-bamberg.de/iism</a:t>
            </a:r>
            <a:r>
              <a:rPr lang="de-DE" b="1" u="sng" dirty="0">
                <a:solidFill>
                  <a:srgbClr val="FF0000"/>
                </a:solidFill>
              </a:rPr>
              <a:t/>
            </a:r>
            <a:br>
              <a:rPr lang="de-DE" b="1" u="sng" dirty="0">
                <a:solidFill>
                  <a:srgbClr val="FF0000"/>
                </a:solidFill>
              </a:rPr>
            </a:br>
            <a:endParaRPr lang="de-DE" b="1" u="sng" dirty="0">
              <a:solidFill>
                <a:srgbClr val="FF0000"/>
              </a:solidFill>
            </a:endParaRPr>
          </a:p>
          <a:p>
            <a:r>
              <a:rPr lang="de-DE" dirty="0"/>
              <a:t>Alle Informationen zur Fakultät im Allgemeinen unter</a:t>
            </a:r>
          </a:p>
          <a:p>
            <a:pPr marL="0" indent="0" algn="ctr">
              <a:buNone/>
            </a:pPr>
            <a:r>
              <a:rPr lang="de-DE" b="1" u="sng" dirty="0">
                <a:solidFill>
                  <a:srgbClr val="FF0000"/>
                </a:solidFill>
              </a:rPr>
              <a:t>www.uni-bamberg.de/wiai</a:t>
            </a:r>
          </a:p>
        </p:txBody>
      </p:sp>
    </p:spTree>
    <p:extLst>
      <p:ext uri="{BB962C8B-B14F-4D97-AF65-F5344CB8AC3E}">
        <p14:creationId xmlns:p14="http://schemas.microsoft.com/office/powerpoint/2010/main" val="4089736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IISM Stammtisch</a:t>
            </a:r>
            <a:endParaRPr lang="de-DE" dirty="0"/>
          </a:p>
        </p:txBody>
      </p:sp>
      <p:sp>
        <p:nvSpPr>
          <p:cNvPr id="3" name="Inhaltsplatzhalter 2"/>
          <p:cNvSpPr>
            <a:spLocks noGrp="1"/>
          </p:cNvSpPr>
          <p:nvPr>
            <p:ph idx="1"/>
          </p:nvPr>
        </p:nvSpPr>
        <p:spPr>
          <a:xfrm>
            <a:off x="755576" y="987574"/>
            <a:ext cx="7344816" cy="2664633"/>
          </a:xfrm>
        </p:spPr>
        <p:txBody>
          <a:bodyPr/>
          <a:lstStyle/>
          <a:p>
            <a:pPr marL="0" indent="0">
              <a:buNone/>
            </a:pPr>
            <a:r>
              <a:rPr lang="de-DE" sz="2000" i="1" dirty="0"/>
              <a:t>Im Rahmen der Einführungstage wird es einen ersten IISM-Stammtisch </a:t>
            </a:r>
            <a:r>
              <a:rPr lang="de-DE" sz="2000" i="1" dirty="0" smtClean="0"/>
              <a:t>für alle </a:t>
            </a:r>
            <a:r>
              <a:rPr lang="de-DE" sz="2000" i="1" dirty="0"/>
              <a:t>Erstsemester </a:t>
            </a:r>
            <a:r>
              <a:rPr lang="de-DE" sz="2000" i="1" dirty="0" smtClean="0"/>
              <a:t>geben. </a:t>
            </a:r>
            <a:r>
              <a:rPr lang="de-DE" sz="2000" i="1" dirty="0"/>
              <a:t>Auf Wunsch wird der </a:t>
            </a:r>
            <a:r>
              <a:rPr lang="de-DE" sz="2000" i="1" dirty="0" smtClean="0"/>
              <a:t>Stammtisch auch </a:t>
            </a:r>
            <a:r>
              <a:rPr lang="de-DE" sz="2000" i="1" dirty="0"/>
              <a:t>darüber hinaus fortgeführt. Informationen zum Datum, Ablauf und </a:t>
            </a:r>
            <a:r>
              <a:rPr lang="de-DE" sz="2000" i="1" dirty="0" smtClean="0"/>
              <a:t>Anmeldung </a:t>
            </a:r>
            <a:r>
              <a:rPr lang="de-DE" sz="2000" i="1" dirty="0"/>
              <a:t>finden Sie in den </a:t>
            </a:r>
            <a:r>
              <a:rPr lang="de-DE" sz="2000" i="1" dirty="0" smtClean="0"/>
              <a:t>Ankündigungen </a:t>
            </a:r>
            <a:r>
              <a:rPr lang="de-DE" sz="2000" i="1" dirty="0"/>
              <a:t>des VC-Kurses (</a:t>
            </a:r>
            <a:r>
              <a:rPr lang="de-DE" sz="2000" b="1" i="1" dirty="0"/>
              <a:t>International Information Systems Management (</a:t>
            </a:r>
            <a:r>
              <a:rPr lang="de-DE" sz="2000" b="1" i="1" dirty="0" err="1"/>
              <a:t>B.Sc</a:t>
            </a:r>
            <a:r>
              <a:rPr lang="de-DE" sz="2000" b="1" i="1" dirty="0"/>
              <a:t>./</a:t>
            </a:r>
            <a:r>
              <a:rPr lang="de-DE" sz="2000" b="1" i="1" dirty="0" err="1"/>
              <a:t>M.Sc</a:t>
            </a:r>
            <a:r>
              <a:rPr lang="de-DE" sz="2000" b="1" i="1" dirty="0" smtClean="0"/>
              <a:t>.</a:t>
            </a:r>
            <a:r>
              <a:rPr lang="de-DE" sz="2000" i="1" dirty="0" smtClean="0"/>
              <a:t>))</a:t>
            </a:r>
            <a:endParaRPr lang="de-DE" sz="2000" i="1" dirty="0"/>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07904" y="3363838"/>
            <a:ext cx="1620180" cy="1215135"/>
          </a:xfrm>
          <a:prstGeom prst="rect">
            <a:avLst/>
          </a:prstGeom>
        </p:spPr>
      </p:pic>
      <p:pic>
        <p:nvPicPr>
          <p:cNvPr id="5" name="Grafik 4"/>
          <p:cNvPicPr>
            <a:picLocks noChangeAspect="1"/>
          </p:cNvPicPr>
          <p:nvPr/>
        </p:nvPicPr>
        <p:blipFill>
          <a:blip r:embed="rId3"/>
          <a:stretch>
            <a:fillRect/>
          </a:stretch>
        </p:blipFill>
        <p:spPr>
          <a:xfrm>
            <a:off x="5724128" y="3367261"/>
            <a:ext cx="2160240" cy="1224305"/>
          </a:xfrm>
          <a:prstGeom prst="rect">
            <a:avLst/>
          </a:prstGeom>
        </p:spPr>
      </p:pic>
    </p:spTree>
    <p:extLst>
      <p:ext uri="{BB962C8B-B14F-4D97-AF65-F5344CB8AC3E}">
        <p14:creationId xmlns:p14="http://schemas.microsoft.com/office/powerpoint/2010/main" val="1844597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9398BD-A957-4E33-8614-AC51842FBD7E}"/>
              </a:ext>
            </a:extLst>
          </p:cNvPr>
          <p:cNvSpPr>
            <a:spLocks noGrp="1"/>
          </p:cNvSpPr>
          <p:nvPr>
            <p:ph type="title"/>
          </p:nvPr>
        </p:nvSpPr>
        <p:spPr/>
        <p:txBody>
          <a:bodyPr/>
          <a:lstStyle/>
          <a:p>
            <a:r>
              <a:rPr lang="de-DE" dirty="0"/>
              <a:t>Vielen Dank</a:t>
            </a:r>
          </a:p>
        </p:txBody>
      </p:sp>
      <p:sp>
        <p:nvSpPr>
          <p:cNvPr id="3" name="Inhaltsplatzhalter 2">
            <a:extLst>
              <a:ext uri="{FF2B5EF4-FFF2-40B4-BE49-F238E27FC236}">
                <a16:creationId xmlns:a16="http://schemas.microsoft.com/office/drawing/2014/main" id="{4DB5C795-358F-4FD3-85F5-09E323633395}"/>
              </a:ext>
            </a:extLst>
          </p:cNvPr>
          <p:cNvSpPr>
            <a:spLocks noGrp="1"/>
          </p:cNvSpPr>
          <p:nvPr>
            <p:ph idx="1"/>
          </p:nvPr>
        </p:nvSpPr>
        <p:spPr/>
        <p:txBody>
          <a:bodyPr anchor="ctr"/>
          <a:lstStyle/>
          <a:p>
            <a:pPr marL="0" indent="0" algn="ctr">
              <a:buNone/>
            </a:pPr>
            <a:r>
              <a:rPr lang="de-DE" dirty="0"/>
              <a:t>Noch Fragen? </a:t>
            </a:r>
            <a:r>
              <a:rPr lang="de-DE" dirty="0">
                <a:sym typeface="Wingdings" panose="05000000000000000000" pitchFamily="2" charset="2"/>
              </a:rPr>
              <a:t> </a:t>
            </a:r>
            <a:endParaRPr lang="de-DE" dirty="0"/>
          </a:p>
        </p:txBody>
      </p:sp>
    </p:spTree>
    <p:extLst>
      <p:ext uri="{BB962C8B-B14F-4D97-AF65-F5344CB8AC3E}">
        <p14:creationId xmlns:p14="http://schemas.microsoft.com/office/powerpoint/2010/main" val="1827667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86F07-81E1-4747-BF1E-86DE43A988FD}"/>
              </a:ext>
            </a:extLst>
          </p:cNvPr>
          <p:cNvSpPr>
            <a:spLocks noGrp="1"/>
          </p:cNvSpPr>
          <p:nvPr>
            <p:ph type="title"/>
          </p:nvPr>
        </p:nvSpPr>
        <p:spPr/>
        <p:txBody>
          <a:bodyPr/>
          <a:lstStyle/>
          <a:p>
            <a:r>
              <a:rPr lang="de-DE" dirty="0"/>
              <a:t>Vorstellung</a:t>
            </a:r>
          </a:p>
        </p:txBody>
      </p:sp>
      <p:sp>
        <p:nvSpPr>
          <p:cNvPr id="3" name="Inhaltsplatzhalter 2">
            <a:extLst>
              <a:ext uri="{FF2B5EF4-FFF2-40B4-BE49-F238E27FC236}">
                <a16:creationId xmlns:a16="http://schemas.microsoft.com/office/drawing/2014/main" id="{CADEAD0C-C39B-4D49-8F30-4FD49E2C9C94}"/>
              </a:ext>
            </a:extLst>
          </p:cNvPr>
          <p:cNvSpPr>
            <a:spLocks noGrp="1"/>
          </p:cNvSpPr>
          <p:nvPr>
            <p:ph idx="1"/>
          </p:nvPr>
        </p:nvSpPr>
        <p:spPr/>
        <p:txBody>
          <a:bodyPr/>
          <a:lstStyle/>
          <a:p>
            <a:r>
              <a:rPr lang="de-DE" sz="1600" dirty="0" smtClean="0"/>
              <a:t>Ferdinand Mittermeier</a:t>
            </a:r>
            <a:endParaRPr lang="de-DE" sz="1600" dirty="0"/>
          </a:p>
          <a:p>
            <a:r>
              <a:rPr lang="de-DE" sz="1600" dirty="0"/>
              <a:t>Fachstudienberater IISM Bachelor</a:t>
            </a:r>
          </a:p>
          <a:p>
            <a:r>
              <a:rPr lang="de-DE" sz="1600" dirty="0"/>
              <a:t>Seit </a:t>
            </a:r>
            <a:r>
              <a:rPr lang="de-DE" sz="1600" dirty="0" smtClean="0"/>
              <a:t>Anfang 2020 Doktorand </a:t>
            </a:r>
            <a:r>
              <a:rPr lang="de-DE" sz="1600" dirty="0"/>
              <a:t>am </a:t>
            </a:r>
            <a:r>
              <a:rPr lang="de-DE" sz="1600" dirty="0" smtClean="0"/>
              <a:t>ISM-Lehrstuhl</a:t>
            </a:r>
            <a:endParaRPr lang="de-DE" sz="1600" dirty="0"/>
          </a:p>
          <a:p>
            <a:r>
              <a:rPr lang="de-DE" sz="1600" dirty="0" err="1" smtClean="0"/>
              <a:t>M.Sc</a:t>
            </a:r>
            <a:r>
              <a:rPr lang="de-DE" sz="1600" dirty="0" smtClean="0"/>
              <a:t>. International Information Systems Management</a:t>
            </a:r>
            <a:endParaRPr lang="de-DE" sz="1600" dirty="0"/>
          </a:p>
          <a:p>
            <a:r>
              <a:rPr lang="de-DE" sz="1600" dirty="0"/>
              <a:t>Kontaktdaten: </a:t>
            </a:r>
          </a:p>
          <a:p>
            <a:pPr lvl="1"/>
            <a:r>
              <a:rPr lang="de-DE" sz="1400" dirty="0" smtClean="0"/>
              <a:t>WE5/01.025</a:t>
            </a:r>
            <a:endParaRPr lang="de-DE" sz="1400" dirty="0"/>
          </a:p>
          <a:p>
            <a:pPr lvl="1"/>
            <a:r>
              <a:rPr lang="de-DE" sz="1400" dirty="0"/>
              <a:t>0951 863 </a:t>
            </a:r>
            <a:r>
              <a:rPr lang="de-DE" sz="1400" dirty="0" smtClean="0"/>
              <a:t>2511</a:t>
            </a:r>
            <a:endParaRPr lang="de-DE" sz="1400" dirty="0"/>
          </a:p>
          <a:p>
            <a:pPr lvl="1"/>
            <a:r>
              <a:rPr lang="de-DE" sz="1400" dirty="0" smtClean="0"/>
              <a:t>ferdinand.mittermeier@uni-bamberg.de</a:t>
            </a:r>
            <a:endParaRPr lang="de-DE" sz="1400" dirty="0"/>
          </a:p>
          <a:p>
            <a:pPr lvl="1"/>
            <a:r>
              <a:rPr lang="de-DE" sz="1400" dirty="0" smtClean="0"/>
              <a:t>www.uni-bamberg.de/ism</a:t>
            </a:r>
            <a:endParaRPr lang="de-DE" sz="1400" dirty="0"/>
          </a:p>
          <a:p>
            <a:r>
              <a:rPr lang="de-DE" sz="1600" dirty="0" smtClean="0"/>
              <a:t>Sprechzeiten nach Vereinbarung</a:t>
            </a:r>
            <a:endParaRPr lang="de-DE" sz="1600" dirty="0"/>
          </a:p>
          <a:p>
            <a:endParaRPr lang="de-DE" sz="1600" dirty="0"/>
          </a:p>
        </p:txBody>
      </p:sp>
      <p:pic>
        <p:nvPicPr>
          <p:cNvPr id="4" name="Picture 2">
            <a:extLst>
              <a:ext uri="{FF2B5EF4-FFF2-40B4-BE49-F238E27FC236}">
                <a16:creationId xmlns:a16="http://schemas.microsoft.com/office/drawing/2014/main" id="{29763B1F-2B3E-4A62-96F3-48C104A802E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7025692" y="1353344"/>
            <a:ext cx="1658433" cy="2503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61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DB0D4-F0D6-4947-BACF-0D655D664574}"/>
              </a:ext>
            </a:extLst>
          </p:cNvPr>
          <p:cNvSpPr>
            <a:spLocks noGrp="1"/>
          </p:cNvSpPr>
          <p:nvPr>
            <p:ph type="title"/>
          </p:nvPr>
        </p:nvSpPr>
        <p:spPr/>
        <p:txBody>
          <a:bodyPr/>
          <a:lstStyle/>
          <a:p>
            <a:r>
              <a:rPr lang="de-DE" dirty="0" smtClean="0"/>
              <a:t>Informationsbroschüre &amp; weitere Informationsquellen</a:t>
            </a:r>
            <a:endParaRPr lang="de-DE" dirty="0"/>
          </a:p>
        </p:txBody>
      </p:sp>
      <p:sp>
        <p:nvSpPr>
          <p:cNvPr id="3" name="Inhaltsplatzhalter 2">
            <a:extLst>
              <a:ext uri="{FF2B5EF4-FFF2-40B4-BE49-F238E27FC236}">
                <a16:creationId xmlns:a16="http://schemas.microsoft.com/office/drawing/2014/main" id="{DBD20F8A-6524-45FE-A728-6851893ADF3E}"/>
              </a:ext>
            </a:extLst>
          </p:cNvPr>
          <p:cNvSpPr>
            <a:spLocks noGrp="1"/>
          </p:cNvSpPr>
          <p:nvPr>
            <p:ph idx="1"/>
          </p:nvPr>
        </p:nvSpPr>
        <p:spPr>
          <a:xfrm>
            <a:off x="395536" y="1353344"/>
            <a:ext cx="6120680" cy="2664633"/>
          </a:xfrm>
        </p:spPr>
        <p:txBody>
          <a:bodyPr/>
          <a:lstStyle/>
          <a:p>
            <a:r>
              <a:rPr lang="de-DE" sz="1600" dirty="0"/>
              <a:t>Einstieg in das Studium und erste Hinweise </a:t>
            </a:r>
          </a:p>
          <a:p>
            <a:r>
              <a:rPr lang="de-DE" sz="1600" dirty="0"/>
              <a:t>Broschüre online </a:t>
            </a:r>
            <a:r>
              <a:rPr lang="de-DE" sz="1600" dirty="0" smtClean="0"/>
              <a:t>unter </a:t>
            </a:r>
            <a:r>
              <a:rPr lang="de-DE" sz="1600" dirty="0" smtClean="0">
                <a:solidFill>
                  <a:schemeClr val="accent3">
                    <a:lumMod val="75000"/>
                  </a:schemeClr>
                </a:solidFill>
                <a:hlinkClick r:id="rId3"/>
              </a:rPr>
              <a:t>https://www.uni-bamberg.de/ba-iism/dokumente/</a:t>
            </a:r>
            <a:endParaRPr lang="de-DE" sz="1600" dirty="0" smtClean="0">
              <a:solidFill>
                <a:schemeClr val="accent3">
                  <a:lumMod val="75000"/>
                </a:schemeClr>
              </a:solidFill>
            </a:endParaRPr>
          </a:p>
          <a:p>
            <a:pPr marL="0" indent="0">
              <a:buNone/>
            </a:pPr>
            <a:endParaRPr lang="de-DE" sz="1600" dirty="0" smtClean="0"/>
          </a:p>
          <a:p>
            <a:r>
              <a:rPr lang="de-DE" sz="1600" b="1" dirty="0" smtClean="0"/>
              <a:t>Studien- </a:t>
            </a:r>
            <a:r>
              <a:rPr lang="de-DE" sz="1600" b="1" dirty="0"/>
              <a:t>und </a:t>
            </a:r>
            <a:r>
              <a:rPr lang="de-DE" sz="1600" b="1" dirty="0" smtClean="0"/>
              <a:t>Fachprüfungsordnung </a:t>
            </a:r>
            <a:r>
              <a:rPr lang="de-DE" sz="1600" dirty="0" smtClean="0"/>
              <a:t>(</a:t>
            </a:r>
            <a:r>
              <a:rPr lang="de-DE" sz="1600" dirty="0" err="1" smtClean="0"/>
              <a:t>StuFPO</a:t>
            </a:r>
            <a:r>
              <a:rPr lang="de-DE" sz="1600" dirty="0" smtClean="0"/>
              <a:t>) für den Bachelorstudiengang IISM</a:t>
            </a:r>
          </a:p>
          <a:p>
            <a:r>
              <a:rPr lang="de-DE" sz="1600" b="1" dirty="0" smtClean="0"/>
              <a:t>Allgemeine Prüfungsordnung </a:t>
            </a:r>
            <a:r>
              <a:rPr lang="de-DE" sz="1600" dirty="0" smtClean="0"/>
              <a:t>(APO) </a:t>
            </a:r>
            <a:r>
              <a:rPr lang="de-DE" sz="1600" dirty="0"/>
              <a:t>– für Bachelor- und </a:t>
            </a:r>
            <a:r>
              <a:rPr lang="de-DE" sz="1600" dirty="0" smtClean="0"/>
              <a:t>Masterstudiengänge </a:t>
            </a:r>
            <a:r>
              <a:rPr lang="de-DE" sz="1600" dirty="0"/>
              <a:t>der Fakultät Wirtschaftsinformatik und Angewandte Informatik </a:t>
            </a:r>
            <a:r>
              <a:rPr lang="de-DE" sz="1600" dirty="0" smtClean="0"/>
              <a:t>und</a:t>
            </a:r>
          </a:p>
          <a:p>
            <a:r>
              <a:rPr lang="de-DE" sz="1600" b="1" dirty="0" smtClean="0"/>
              <a:t>Modulhandbuch</a:t>
            </a:r>
            <a:r>
              <a:rPr lang="de-DE" sz="1600" dirty="0" smtClean="0"/>
              <a:t> (MHB) einschließlich Modultabelle (</a:t>
            </a:r>
            <a:r>
              <a:rPr lang="de-DE" sz="1600" dirty="0"/>
              <a:t>MT) für den </a:t>
            </a:r>
            <a:r>
              <a:rPr lang="de-DE" sz="1600" dirty="0" smtClean="0"/>
              <a:t>Bachelorstudiengang IISM, </a:t>
            </a:r>
            <a:r>
              <a:rPr lang="de-DE" sz="1600" b="1" dirty="0" err="1"/>
              <a:t>Univis</a:t>
            </a:r>
            <a:r>
              <a:rPr lang="de-DE" sz="1600" dirty="0"/>
              <a:t> und </a:t>
            </a:r>
            <a:r>
              <a:rPr lang="de-DE" sz="1600" b="1" dirty="0"/>
              <a:t>Websites</a:t>
            </a:r>
            <a:r>
              <a:rPr lang="de-DE" sz="1600" dirty="0"/>
              <a:t> der einzelnen Lehrstühle</a:t>
            </a:r>
          </a:p>
          <a:p>
            <a:endParaRPr lang="de-DE" sz="1600" dirty="0"/>
          </a:p>
        </p:txBody>
      </p:sp>
      <p:pic>
        <p:nvPicPr>
          <p:cNvPr id="5" name="Grafik 4"/>
          <p:cNvPicPr>
            <a:picLocks noChangeAspect="1"/>
          </p:cNvPicPr>
          <p:nvPr/>
        </p:nvPicPr>
        <p:blipFill>
          <a:blip r:embed="rId4"/>
          <a:stretch>
            <a:fillRect/>
          </a:stretch>
        </p:blipFill>
        <p:spPr>
          <a:xfrm>
            <a:off x="6543371" y="1353344"/>
            <a:ext cx="2187893" cy="3096344"/>
          </a:xfrm>
          <a:prstGeom prst="rect">
            <a:avLst/>
          </a:prstGeom>
        </p:spPr>
      </p:pic>
    </p:spTree>
    <p:extLst>
      <p:ext uri="{BB962C8B-B14F-4D97-AF65-F5344CB8AC3E}">
        <p14:creationId xmlns:p14="http://schemas.microsoft.com/office/powerpoint/2010/main" val="1909753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D73E3-C494-460B-B992-62D3B5A0C8EB}"/>
              </a:ext>
            </a:extLst>
          </p:cNvPr>
          <p:cNvSpPr>
            <a:spLocks noGrp="1"/>
          </p:cNvSpPr>
          <p:nvPr>
            <p:ph type="title"/>
          </p:nvPr>
        </p:nvSpPr>
        <p:spPr/>
        <p:txBody>
          <a:bodyPr/>
          <a:lstStyle/>
          <a:p>
            <a:r>
              <a:rPr lang="de-DE" dirty="0"/>
              <a:t>Die Fakultät WIAI</a:t>
            </a:r>
          </a:p>
        </p:txBody>
      </p:sp>
      <p:pic>
        <p:nvPicPr>
          <p:cNvPr id="3" name="Grafik 2"/>
          <p:cNvPicPr>
            <a:picLocks noChangeAspect="1"/>
          </p:cNvPicPr>
          <p:nvPr/>
        </p:nvPicPr>
        <p:blipFill>
          <a:blip r:embed="rId3"/>
          <a:stretch>
            <a:fillRect/>
          </a:stretch>
        </p:blipFill>
        <p:spPr>
          <a:xfrm>
            <a:off x="755576" y="987574"/>
            <a:ext cx="7162602" cy="3594249"/>
          </a:xfrm>
          <a:prstGeom prst="rect">
            <a:avLst/>
          </a:prstGeom>
        </p:spPr>
      </p:pic>
      <p:sp>
        <p:nvSpPr>
          <p:cNvPr id="6" name="Rechteck 5">
            <a:extLst>
              <a:ext uri="{FF2B5EF4-FFF2-40B4-BE49-F238E27FC236}">
                <a16:creationId xmlns:a16="http://schemas.microsoft.com/office/drawing/2014/main" id="{1227E95F-7546-4538-A52C-0EB6C91B5C3C}"/>
              </a:ext>
            </a:extLst>
          </p:cNvPr>
          <p:cNvSpPr/>
          <p:nvPr/>
        </p:nvSpPr>
        <p:spPr>
          <a:xfrm rot="5400000">
            <a:off x="4323046" y="948496"/>
            <a:ext cx="3666260" cy="3600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6998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C628F9-E3F6-4F3C-957B-0F3616AAFE47}"/>
              </a:ext>
            </a:extLst>
          </p:cNvPr>
          <p:cNvSpPr>
            <a:spLocks noGrp="1"/>
          </p:cNvSpPr>
          <p:nvPr>
            <p:ph type="title"/>
          </p:nvPr>
        </p:nvSpPr>
        <p:spPr>
          <a:xfrm>
            <a:off x="395536" y="-20538"/>
            <a:ext cx="7344816" cy="857250"/>
          </a:xfrm>
        </p:spPr>
        <p:txBody>
          <a:bodyPr/>
          <a:lstStyle/>
          <a:p>
            <a:r>
              <a:rPr lang="de-DE" dirty="0"/>
              <a:t>Die Dozenten der Bamberger WI</a:t>
            </a:r>
          </a:p>
        </p:txBody>
      </p:sp>
      <p:grpSp>
        <p:nvGrpSpPr>
          <p:cNvPr id="16" name="Gruppieren 15">
            <a:extLst>
              <a:ext uri="{FF2B5EF4-FFF2-40B4-BE49-F238E27FC236}">
                <a16:creationId xmlns:a16="http://schemas.microsoft.com/office/drawing/2014/main" id="{5991CB8D-5A8D-41B4-BA04-999C1DA77C88}"/>
              </a:ext>
            </a:extLst>
          </p:cNvPr>
          <p:cNvGrpSpPr/>
          <p:nvPr/>
        </p:nvGrpSpPr>
        <p:grpSpPr>
          <a:xfrm>
            <a:off x="5021746" y="555527"/>
            <a:ext cx="1357499" cy="2125832"/>
            <a:chOff x="1938704" y="1203056"/>
            <a:chExt cx="1494384" cy="2479745"/>
          </a:xfrm>
        </p:grpSpPr>
        <p:sp>
          <p:nvSpPr>
            <p:cNvPr id="17" name="Textfeld 16">
              <a:extLst>
                <a:ext uri="{FF2B5EF4-FFF2-40B4-BE49-F238E27FC236}">
                  <a16:creationId xmlns:a16="http://schemas.microsoft.com/office/drawing/2014/main" id="{A254BE44-BE1F-4A2A-A6BC-6472491054D7}"/>
                </a:ext>
              </a:extLst>
            </p:cNvPr>
            <p:cNvSpPr txBox="1"/>
            <p:nvPr/>
          </p:nvSpPr>
          <p:spPr>
            <a:xfrm>
              <a:off x="1938704" y="3251982"/>
              <a:ext cx="1255015" cy="430819"/>
            </a:xfrm>
            <a:prstGeom prst="rect">
              <a:avLst/>
            </a:prstGeom>
            <a:noFill/>
          </p:spPr>
          <p:txBody>
            <a:bodyPr wrap="none" rtlCol="0">
              <a:spAutoFit/>
            </a:bodyPr>
            <a:lstStyle/>
            <a:p>
              <a:r>
                <a:rPr lang="de-DE" sz="900" dirty="0">
                  <a:latin typeface="+mj-lt"/>
                </a:rPr>
                <a:t>Prof. Dr. Beimborn</a:t>
              </a:r>
            </a:p>
            <a:p>
              <a:pPr algn="ctr"/>
              <a:r>
                <a:rPr lang="de-DE" sz="900" dirty="0">
                  <a:latin typeface="+mj-lt"/>
                </a:rPr>
                <a:t>(ISM)</a:t>
              </a:r>
            </a:p>
          </p:txBody>
        </p:sp>
        <p:pic>
          <p:nvPicPr>
            <p:cNvPr id="18" name="Grafik 17">
              <a:extLst>
                <a:ext uri="{FF2B5EF4-FFF2-40B4-BE49-F238E27FC236}">
                  <a16:creationId xmlns:a16="http://schemas.microsoft.com/office/drawing/2014/main" id="{870D5A60-175D-4FA9-97FF-27255FB27A13}"/>
                </a:ext>
              </a:extLst>
            </p:cNvPr>
            <p:cNvPicPr>
              <a:picLocks noChangeAspect="1"/>
            </p:cNvPicPr>
            <p:nvPr/>
          </p:nvPicPr>
          <p:blipFill rotWithShape="1">
            <a:blip r:embed="rId3"/>
            <a:srcRect l="14728" t="3514" r="8432"/>
            <a:stretch/>
          </p:blipFill>
          <p:spPr>
            <a:xfrm>
              <a:off x="2042130" y="1203056"/>
              <a:ext cx="1390958" cy="2049400"/>
            </a:xfrm>
            <a:prstGeom prst="rect">
              <a:avLst/>
            </a:prstGeom>
          </p:spPr>
        </p:pic>
      </p:grpSp>
      <p:grpSp>
        <p:nvGrpSpPr>
          <p:cNvPr id="24" name="Gruppieren 23">
            <a:extLst>
              <a:ext uri="{FF2B5EF4-FFF2-40B4-BE49-F238E27FC236}">
                <a16:creationId xmlns:a16="http://schemas.microsoft.com/office/drawing/2014/main" id="{B75D0768-5E10-474C-B610-37020E493FFE}"/>
              </a:ext>
            </a:extLst>
          </p:cNvPr>
          <p:cNvGrpSpPr/>
          <p:nvPr/>
        </p:nvGrpSpPr>
        <p:grpSpPr>
          <a:xfrm>
            <a:off x="3541196" y="555525"/>
            <a:ext cx="1364616" cy="2139100"/>
            <a:chOff x="5518975" y="1016951"/>
            <a:chExt cx="1510241" cy="2414208"/>
          </a:xfrm>
        </p:grpSpPr>
        <p:sp>
          <p:nvSpPr>
            <p:cNvPr id="14" name="Textfeld 13">
              <a:extLst>
                <a:ext uri="{FF2B5EF4-FFF2-40B4-BE49-F238E27FC236}">
                  <a16:creationId xmlns:a16="http://schemas.microsoft.com/office/drawing/2014/main" id="{DA2CA34C-DD7F-4CE5-A1F5-28BA8D78A867}"/>
                </a:ext>
              </a:extLst>
            </p:cNvPr>
            <p:cNvSpPr txBox="1"/>
            <p:nvPr/>
          </p:nvSpPr>
          <p:spPr>
            <a:xfrm>
              <a:off x="5713312" y="3014328"/>
              <a:ext cx="1112695" cy="416831"/>
            </a:xfrm>
            <a:prstGeom prst="rect">
              <a:avLst/>
            </a:prstGeom>
            <a:noFill/>
          </p:spPr>
          <p:txBody>
            <a:bodyPr wrap="none" rtlCol="0">
              <a:spAutoFit/>
            </a:bodyPr>
            <a:lstStyle/>
            <a:p>
              <a:pPr algn="ctr"/>
              <a:r>
                <a:rPr lang="de-DE" sz="900" dirty="0">
                  <a:latin typeface="+mj-lt"/>
                </a:rPr>
                <a:t>Prof. Dr. Staake</a:t>
              </a:r>
            </a:p>
            <a:p>
              <a:pPr algn="ctr"/>
              <a:r>
                <a:rPr lang="de-DE" sz="900" dirty="0">
                  <a:latin typeface="+mj-lt"/>
                </a:rPr>
                <a:t>(</a:t>
              </a:r>
              <a:r>
                <a:rPr lang="de-DE" sz="900" dirty="0" smtClean="0">
                  <a:latin typeface="+mj-lt"/>
                </a:rPr>
                <a:t>EESYS)</a:t>
              </a:r>
              <a:endParaRPr lang="de-DE" sz="900" dirty="0">
                <a:latin typeface="+mj-lt"/>
              </a:endParaRPr>
            </a:p>
          </p:txBody>
        </p:sp>
        <p:pic>
          <p:nvPicPr>
            <p:cNvPr id="6146" name="Picture 2" descr="https://www.uni-bamberg.de/fileadmin/_processed_/7/a/csm_Prof-Thorsten-Staake_7be5dbc137.jpg">
              <a:extLst>
                <a:ext uri="{FF2B5EF4-FFF2-40B4-BE49-F238E27FC236}">
                  <a16:creationId xmlns:a16="http://schemas.microsoft.com/office/drawing/2014/main" id="{607FF5B4-FA0C-417D-B0DE-28FA6869D3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485" t="3649" r="21782" b="-719"/>
            <a:stretch/>
          </p:blipFill>
          <p:spPr bwMode="auto">
            <a:xfrm>
              <a:off x="5518975" y="1016951"/>
              <a:ext cx="1510241" cy="20058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uppieren 22">
            <a:extLst>
              <a:ext uri="{FF2B5EF4-FFF2-40B4-BE49-F238E27FC236}">
                <a16:creationId xmlns:a16="http://schemas.microsoft.com/office/drawing/2014/main" id="{499905F1-F1E2-44D6-A9EE-7DBA18C3780E}"/>
              </a:ext>
            </a:extLst>
          </p:cNvPr>
          <p:cNvGrpSpPr/>
          <p:nvPr/>
        </p:nvGrpSpPr>
        <p:grpSpPr>
          <a:xfrm>
            <a:off x="1972935" y="555526"/>
            <a:ext cx="1344459" cy="2123635"/>
            <a:chOff x="3694816" y="1015825"/>
            <a:chExt cx="1505031" cy="2384727"/>
          </a:xfrm>
        </p:grpSpPr>
        <p:sp>
          <p:nvSpPr>
            <p:cNvPr id="11" name="Textfeld 10">
              <a:extLst>
                <a:ext uri="{FF2B5EF4-FFF2-40B4-BE49-F238E27FC236}">
                  <a16:creationId xmlns:a16="http://schemas.microsoft.com/office/drawing/2014/main" id="{FBE23919-4175-4C4D-BA38-5A70322DF792}"/>
                </a:ext>
              </a:extLst>
            </p:cNvPr>
            <p:cNvSpPr txBox="1"/>
            <p:nvPr/>
          </p:nvSpPr>
          <p:spPr>
            <a:xfrm>
              <a:off x="3802044" y="2985812"/>
              <a:ext cx="1290571" cy="414740"/>
            </a:xfrm>
            <a:prstGeom prst="rect">
              <a:avLst/>
            </a:prstGeom>
            <a:noFill/>
          </p:spPr>
          <p:txBody>
            <a:bodyPr wrap="none" rtlCol="0">
              <a:spAutoFit/>
            </a:bodyPr>
            <a:lstStyle/>
            <a:p>
              <a:pPr algn="ctr"/>
              <a:r>
                <a:rPr lang="de-DE" sz="900" dirty="0">
                  <a:latin typeface="+mj-lt"/>
                </a:rPr>
                <a:t>Prof. Dr. Overhage</a:t>
              </a:r>
            </a:p>
            <a:p>
              <a:pPr algn="ctr"/>
              <a:r>
                <a:rPr lang="de-DE" sz="900" dirty="0">
                  <a:latin typeface="+mj-lt"/>
                </a:rPr>
                <a:t>(IIS)</a:t>
              </a:r>
            </a:p>
          </p:txBody>
        </p:sp>
        <p:pic>
          <p:nvPicPr>
            <p:cNvPr id="6148" name="Picture 4" descr="https://www.uni-bamberg.de/fileadmin/_processed_/b/8/csm_overhage-sm_6b3fdff368.jpg">
              <a:extLst>
                <a:ext uri="{FF2B5EF4-FFF2-40B4-BE49-F238E27FC236}">
                  <a16:creationId xmlns:a16="http://schemas.microsoft.com/office/drawing/2014/main" id="{20ED0DB9-FD12-499E-A467-3FB3AC8618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779" t="6020" r="20677"/>
            <a:stretch/>
          </p:blipFill>
          <p:spPr bwMode="auto">
            <a:xfrm>
              <a:off x="3694816" y="1015825"/>
              <a:ext cx="1505031" cy="19699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uppieren 20">
            <a:extLst>
              <a:ext uri="{FF2B5EF4-FFF2-40B4-BE49-F238E27FC236}">
                <a16:creationId xmlns:a16="http://schemas.microsoft.com/office/drawing/2014/main" id="{3D967202-5824-4594-86E5-CA3B0075DB33}"/>
              </a:ext>
            </a:extLst>
          </p:cNvPr>
          <p:cNvGrpSpPr/>
          <p:nvPr/>
        </p:nvGrpSpPr>
        <p:grpSpPr>
          <a:xfrm>
            <a:off x="478991" y="555526"/>
            <a:ext cx="1312915" cy="2122515"/>
            <a:chOff x="146920" y="1016630"/>
            <a:chExt cx="1427561" cy="2409292"/>
          </a:xfrm>
        </p:grpSpPr>
        <p:sp>
          <p:nvSpPr>
            <p:cNvPr id="5" name="Textfeld 4">
              <a:extLst>
                <a:ext uri="{FF2B5EF4-FFF2-40B4-BE49-F238E27FC236}">
                  <a16:creationId xmlns:a16="http://schemas.microsoft.com/office/drawing/2014/main" id="{020A0175-E159-4921-8E64-559B28A1E6C7}"/>
                </a:ext>
              </a:extLst>
            </p:cNvPr>
            <p:cNvSpPr txBox="1"/>
            <p:nvPr/>
          </p:nvSpPr>
          <p:spPr>
            <a:xfrm>
              <a:off x="267447" y="3006689"/>
              <a:ext cx="1114112" cy="419233"/>
            </a:xfrm>
            <a:prstGeom prst="rect">
              <a:avLst/>
            </a:prstGeom>
            <a:noFill/>
          </p:spPr>
          <p:txBody>
            <a:bodyPr wrap="none" rtlCol="0">
              <a:spAutoFit/>
            </a:bodyPr>
            <a:lstStyle/>
            <a:p>
              <a:pPr algn="ctr"/>
              <a:r>
                <a:rPr lang="de-DE" sz="900" dirty="0">
                  <a:latin typeface="+mj-lt"/>
                </a:rPr>
                <a:t>Prof. Dr. Weitzel</a:t>
              </a:r>
              <a:br>
                <a:rPr lang="de-DE" sz="900" dirty="0">
                  <a:latin typeface="+mj-lt"/>
                </a:rPr>
              </a:br>
              <a:r>
                <a:rPr lang="de-DE" sz="900" dirty="0">
                  <a:latin typeface="+mj-lt"/>
                </a:rPr>
                <a:t>(ISDL)</a:t>
              </a:r>
            </a:p>
          </p:txBody>
        </p:sp>
        <p:pic>
          <p:nvPicPr>
            <p:cNvPr id="6150" name="Picture 6" descr="https://www.uni-bamberg.de/fileadmin/_processed_/7/e/csm_weitzel_5ee4b61aa1.jpg">
              <a:extLst>
                <a:ext uri="{FF2B5EF4-FFF2-40B4-BE49-F238E27FC236}">
                  <a16:creationId xmlns:a16="http://schemas.microsoft.com/office/drawing/2014/main" id="{C9973B5F-EA67-4EBE-9C65-9743A955667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779" t="3634" r="23485"/>
            <a:stretch/>
          </p:blipFill>
          <p:spPr bwMode="auto">
            <a:xfrm>
              <a:off x="146920" y="1016630"/>
              <a:ext cx="1427561" cy="199133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feld 7">
            <a:extLst>
              <a:ext uri="{FF2B5EF4-FFF2-40B4-BE49-F238E27FC236}">
                <a16:creationId xmlns:a16="http://schemas.microsoft.com/office/drawing/2014/main" id="{14DB4347-E52A-4865-B518-BF9CBE57F9DF}"/>
              </a:ext>
            </a:extLst>
          </p:cNvPr>
          <p:cNvSpPr txBox="1"/>
          <p:nvPr/>
        </p:nvSpPr>
        <p:spPr>
          <a:xfrm>
            <a:off x="6706739" y="2308709"/>
            <a:ext cx="1101584" cy="369332"/>
          </a:xfrm>
          <a:prstGeom prst="rect">
            <a:avLst/>
          </a:prstGeom>
          <a:noFill/>
        </p:spPr>
        <p:txBody>
          <a:bodyPr wrap="none" rtlCol="0">
            <a:spAutoFit/>
          </a:bodyPr>
          <a:lstStyle/>
          <a:p>
            <a:pPr algn="ctr"/>
            <a:r>
              <a:rPr lang="de-DE" sz="900" dirty="0">
                <a:latin typeface="+mj-lt"/>
              </a:rPr>
              <a:t>Prof. Dr. </a:t>
            </a:r>
            <a:r>
              <a:rPr lang="de-DE" sz="900" dirty="0" smtClean="0">
                <a:latin typeface="+mj-lt"/>
              </a:rPr>
              <a:t>Posegga</a:t>
            </a:r>
            <a:endParaRPr lang="de-DE" sz="900" dirty="0">
              <a:latin typeface="+mj-lt"/>
            </a:endParaRPr>
          </a:p>
          <a:p>
            <a:pPr algn="ctr"/>
            <a:r>
              <a:rPr lang="de-DE" sz="900" dirty="0">
                <a:latin typeface="+mj-lt"/>
              </a:rPr>
              <a:t>(SNA)</a:t>
            </a:r>
          </a:p>
        </p:txBody>
      </p:sp>
      <p:pic>
        <p:nvPicPr>
          <p:cNvPr id="6" name="Grafik 5"/>
          <p:cNvPicPr>
            <a:picLocks noChangeAspect="1"/>
          </p:cNvPicPr>
          <p:nvPr/>
        </p:nvPicPr>
        <p:blipFill rotWithShape="1">
          <a:blip r:embed="rId7">
            <a:extLst>
              <a:ext uri="{28A0092B-C50C-407E-A947-70E740481C1C}">
                <a14:useLocalDpi xmlns:a14="http://schemas.microsoft.com/office/drawing/2010/main" val="0"/>
              </a:ext>
            </a:extLst>
          </a:blip>
          <a:srcRect t="3945"/>
          <a:stretch/>
        </p:blipFill>
        <p:spPr>
          <a:xfrm>
            <a:off x="6586665" y="555526"/>
            <a:ext cx="1341732" cy="1753183"/>
          </a:xfrm>
          <a:prstGeom prst="rect">
            <a:avLst/>
          </a:prstGeom>
        </p:spPr>
      </p:pic>
      <p:pic>
        <p:nvPicPr>
          <p:cNvPr id="3" name="Grafik 2"/>
          <p:cNvPicPr>
            <a:picLocks noChangeAspect="1"/>
          </p:cNvPicPr>
          <p:nvPr/>
        </p:nvPicPr>
        <p:blipFill rotWithShape="1">
          <a:blip r:embed="rId8"/>
          <a:srcRect l="12331" t="-1" r="12322" b="18101"/>
          <a:stretch/>
        </p:blipFill>
        <p:spPr>
          <a:xfrm>
            <a:off x="483914" y="2770373"/>
            <a:ext cx="1307992" cy="1626557"/>
          </a:xfrm>
          <a:prstGeom prst="rect">
            <a:avLst/>
          </a:prstGeom>
        </p:spPr>
      </p:pic>
      <p:pic>
        <p:nvPicPr>
          <p:cNvPr id="9" name="Grafik 8"/>
          <p:cNvPicPr>
            <a:picLocks noChangeAspect="1"/>
          </p:cNvPicPr>
          <p:nvPr/>
        </p:nvPicPr>
        <p:blipFill rotWithShape="1">
          <a:blip r:embed="rId9"/>
          <a:srcRect l="9110" t="10801" r="26466" b="27070"/>
          <a:stretch/>
        </p:blipFill>
        <p:spPr>
          <a:xfrm>
            <a:off x="1971874" y="2758328"/>
            <a:ext cx="1348599" cy="1642961"/>
          </a:xfrm>
          <a:prstGeom prst="rect">
            <a:avLst/>
          </a:prstGeom>
        </p:spPr>
      </p:pic>
      <p:sp>
        <p:nvSpPr>
          <p:cNvPr id="25" name="Textfeld 24">
            <a:extLst>
              <a:ext uri="{FF2B5EF4-FFF2-40B4-BE49-F238E27FC236}">
                <a16:creationId xmlns:a16="http://schemas.microsoft.com/office/drawing/2014/main" id="{14DB4347-E52A-4865-B518-BF9CBE57F9DF}"/>
              </a:ext>
            </a:extLst>
          </p:cNvPr>
          <p:cNvSpPr txBox="1"/>
          <p:nvPr/>
        </p:nvSpPr>
        <p:spPr>
          <a:xfrm>
            <a:off x="2120019" y="4388123"/>
            <a:ext cx="1050288" cy="369332"/>
          </a:xfrm>
          <a:prstGeom prst="rect">
            <a:avLst/>
          </a:prstGeom>
          <a:noFill/>
        </p:spPr>
        <p:txBody>
          <a:bodyPr wrap="none" rtlCol="0">
            <a:spAutoFit/>
          </a:bodyPr>
          <a:lstStyle/>
          <a:p>
            <a:pPr algn="ctr"/>
            <a:r>
              <a:rPr lang="de-DE" sz="900" dirty="0">
                <a:latin typeface="+mj-lt"/>
              </a:rPr>
              <a:t>Prof. Dr. </a:t>
            </a:r>
            <a:r>
              <a:rPr lang="de-DE" sz="900" dirty="0" smtClean="0">
                <a:latin typeface="+mj-lt"/>
              </a:rPr>
              <a:t>Wagner</a:t>
            </a:r>
            <a:endParaRPr lang="de-DE" sz="900" dirty="0">
              <a:latin typeface="+mj-lt"/>
            </a:endParaRPr>
          </a:p>
          <a:p>
            <a:pPr algn="ctr"/>
            <a:r>
              <a:rPr lang="de-DE" sz="900" dirty="0" smtClean="0">
                <a:latin typeface="+mj-lt"/>
              </a:rPr>
              <a:t>(DW)</a:t>
            </a:r>
            <a:endParaRPr lang="de-DE" sz="900" dirty="0">
              <a:latin typeface="+mj-lt"/>
            </a:endParaRPr>
          </a:p>
        </p:txBody>
      </p:sp>
      <p:sp>
        <p:nvSpPr>
          <p:cNvPr id="26" name="Rechteck 25">
            <a:extLst>
              <a:ext uri="{FF2B5EF4-FFF2-40B4-BE49-F238E27FC236}">
                <a16:creationId xmlns:a16="http://schemas.microsoft.com/office/drawing/2014/main" id="{1227E95F-7546-4538-A52C-0EB6C91B5C3C}"/>
              </a:ext>
            </a:extLst>
          </p:cNvPr>
          <p:cNvSpPr/>
          <p:nvPr/>
        </p:nvSpPr>
        <p:spPr>
          <a:xfrm rot="5400000">
            <a:off x="6444343" y="2929282"/>
            <a:ext cx="1626376" cy="1341731"/>
          </a:xfrm>
          <a:prstGeom prst="rect">
            <a:avLst/>
          </a:prstGeom>
          <a:noFill/>
          <a:ln w="19050">
            <a:solidFill>
              <a:srgbClr val="0040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feld 26">
            <a:extLst>
              <a:ext uri="{FF2B5EF4-FFF2-40B4-BE49-F238E27FC236}">
                <a16:creationId xmlns:a16="http://schemas.microsoft.com/office/drawing/2014/main" id="{14DB4347-E52A-4865-B518-BF9CBE57F9DF}"/>
              </a:ext>
            </a:extLst>
          </p:cNvPr>
          <p:cNvSpPr txBox="1"/>
          <p:nvPr/>
        </p:nvSpPr>
        <p:spPr>
          <a:xfrm>
            <a:off x="644341" y="4395809"/>
            <a:ext cx="915635" cy="369332"/>
          </a:xfrm>
          <a:prstGeom prst="rect">
            <a:avLst/>
          </a:prstGeom>
          <a:noFill/>
        </p:spPr>
        <p:txBody>
          <a:bodyPr wrap="none" rtlCol="0">
            <a:spAutoFit/>
          </a:bodyPr>
          <a:lstStyle/>
          <a:p>
            <a:pPr algn="ctr"/>
            <a:r>
              <a:rPr lang="de-DE" sz="900" dirty="0">
                <a:latin typeface="+mj-lt"/>
              </a:rPr>
              <a:t>Prof. Dr. </a:t>
            </a:r>
            <a:r>
              <a:rPr lang="de-DE" sz="900" dirty="0" err="1" smtClean="0">
                <a:latin typeface="+mj-lt"/>
              </a:rPr>
              <a:t>Kude</a:t>
            </a:r>
            <a:endParaRPr lang="de-DE" sz="900" dirty="0">
              <a:latin typeface="+mj-lt"/>
            </a:endParaRPr>
          </a:p>
          <a:p>
            <a:pPr algn="ctr"/>
            <a:r>
              <a:rPr lang="de-DE" sz="900" dirty="0" smtClean="0">
                <a:latin typeface="+mj-lt"/>
              </a:rPr>
              <a:t>(ISPL)</a:t>
            </a:r>
            <a:endParaRPr lang="de-DE" sz="900" dirty="0">
              <a:latin typeface="+mj-lt"/>
            </a:endParaRPr>
          </a:p>
        </p:txBody>
      </p:sp>
      <p:sp>
        <p:nvSpPr>
          <p:cNvPr id="4" name="Rechteck 3"/>
          <p:cNvSpPr/>
          <p:nvPr/>
        </p:nvSpPr>
        <p:spPr>
          <a:xfrm>
            <a:off x="7035355" y="2939894"/>
            <a:ext cx="444352" cy="461665"/>
          </a:xfrm>
          <a:prstGeom prst="rect">
            <a:avLst/>
          </a:prstGeom>
        </p:spPr>
        <p:txBody>
          <a:bodyPr wrap="none">
            <a:spAutoFit/>
          </a:bodyPr>
          <a:lstStyle/>
          <a:p>
            <a:r>
              <a:rPr lang="de-DE" dirty="0">
                <a:sym typeface="Wingdings" panose="05000000000000000000" pitchFamily="2" charset="2"/>
              </a:rPr>
              <a:t></a:t>
            </a:r>
            <a:endParaRPr lang="en-US" dirty="0"/>
          </a:p>
        </p:txBody>
      </p:sp>
      <p:sp>
        <p:nvSpPr>
          <p:cNvPr id="28" name="Rechteck 27"/>
          <p:cNvSpPr/>
          <p:nvPr/>
        </p:nvSpPr>
        <p:spPr>
          <a:xfrm>
            <a:off x="7035355" y="3369312"/>
            <a:ext cx="444352" cy="461665"/>
          </a:xfrm>
          <a:prstGeom prst="rect">
            <a:avLst/>
          </a:prstGeom>
        </p:spPr>
        <p:txBody>
          <a:bodyPr wrap="none">
            <a:spAutoFit/>
          </a:bodyPr>
          <a:lstStyle/>
          <a:p>
            <a:r>
              <a:rPr lang="de-DE" dirty="0">
                <a:sym typeface="Wingdings" panose="05000000000000000000" pitchFamily="2" charset="2"/>
              </a:rPr>
              <a:t></a:t>
            </a:r>
            <a:endParaRPr lang="en-US" dirty="0"/>
          </a:p>
        </p:txBody>
      </p:sp>
      <p:sp>
        <p:nvSpPr>
          <p:cNvPr id="29" name="Rechteck 28"/>
          <p:cNvSpPr/>
          <p:nvPr/>
        </p:nvSpPr>
        <p:spPr>
          <a:xfrm>
            <a:off x="7035355" y="3797653"/>
            <a:ext cx="444352" cy="461665"/>
          </a:xfrm>
          <a:prstGeom prst="rect">
            <a:avLst/>
          </a:prstGeom>
        </p:spPr>
        <p:txBody>
          <a:bodyPr wrap="none">
            <a:spAutoFit/>
          </a:bodyPr>
          <a:lstStyle/>
          <a:p>
            <a:r>
              <a:rPr lang="de-DE" dirty="0">
                <a:sym typeface="Wingdings" panose="05000000000000000000" pitchFamily="2" charset="2"/>
              </a:rPr>
              <a:t></a:t>
            </a:r>
            <a:endParaRPr lang="en-US" dirty="0"/>
          </a:p>
        </p:txBody>
      </p:sp>
      <p:pic>
        <p:nvPicPr>
          <p:cNvPr id="7" name="Grafik 6"/>
          <p:cNvPicPr>
            <a:picLocks noChangeAspect="1"/>
          </p:cNvPicPr>
          <p:nvPr/>
        </p:nvPicPr>
        <p:blipFill rotWithShape="1">
          <a:blip r:embed="rId10"/>
          <a:srcRect l="15558" t="5559" r="18988" b="15477"/>
          <a:stretch/>
        </p:blipFill>
        <p:spPr>
          <a:xfrm>
            <a:off x="3536174" y="2759172"/>
            <a:ext cx="1369638" cy="1636637"/>
          </a:xfrm>
          <a:prstGeom prst="rect">
            <a:avLst/>
          </a:prstGeom>
        </p:spPr>
      </p:pic>
      <p:sp>
        <p:nvSpPr>
          <p:cNvPr id="30" name="Textfeld 29">
            <a:extLst>
              <a:ext uri="{FF2B5EF4-FFF2-40B4-BE49-F238E27FC236}">
                <a16:creationId xmlns:a16="http://schemas.microsoft.com/office/drawing/2014/main" id="{14DB4347-E52A-4865-B518-BF9CBE57F9DF}"/>
              </a:ext>
            </a:extLst>
          </p:cNvPr>
          <p:cNvSpPr txBox="1"/>
          <p:nvPr/>
        </p:nvSpPr>
        <p:spPr>
          <a:xfrm>
            <a:off x="3752059" y="4403400"/>
            <a:ext cx="934872" cy="369332"/>
          </a:xfrm>
          <a:prstGeom prst="rect">
            <a:avLst/>
          </a:prstGeom>
          <a:noFill/>
        </p:spPr>
        <p:txBody>
          <a:bodyPr wrap="none" rtlCol="0">
            <a:spAutoFit/>
          </a:bodyPr>
          <a:lstStyle/>
          <a:p>
            <a:pPr algn="ctr"/>
            <a:r>
              <a:rPr lang="de-DE" sz="900" dirty="0">
                <a:latin typeface="+mj-lt"/>
              </a:rPr>
              <a:t>Prof. Dr. </a:t>
            </a:r>
            <a:r>
              <a:rPr lang="de-DE" sz="900" dirty="0" smtClean="0">
                <a:latin typeface="+mj-lt"/>
              </a:rPr>
              <a:t>Maier</a:t>
            </a:r>
            <a:endParaRPr lang="de-DE" sz="900" dirty="0">
              <a:latin typeface="+mj-lt"/>
            </a:endParaRPr>
          </a:p>
          <a:p>
            <a:pPr algn="ctr"/>
            <a:r>
              <a:rPr lang="de-DE" sz="900" dirty="0" smtClean="0">
                <a:latin typeface="+mj-lt"/>
              </a:rPr>
              <a:t>(ISHANDS)</a:t>
            </a:r>
            <a:endParaRPr lang="de-DE" sz="900" dirty="0">
              <a:latin typeface="+mj-lt"/>
            </a:endParaRPr>
          </a:p>
        </p:txBody>
      </p:sp>
      <p:pic>
        <p:nvPicPr>
          <p:cNvPr id="10" name="Grafik 9"/>
          <p:cNvPicPr>
            <a:picLocks noChangeAspect="1"/>
          </p:cNvPicPr>
          <p:nvPr/>
        </p:nvPicPr>
        <p:blipFill rotWithShape="1">
          <a:blip r:embed="rId11"/>
          <a:srcRect l="12018" r="8223"/>
          <a:stretch/>
        </p:blipFill>
        <p:spPr>
          <a:xfrm>
            <a:off x="5115698" y="2758142"/>
            <a:ext cx="1256501" cy="1655194"/>
          </a:xfrm>
          <a:prstGeom prst="rect">
            <a:avLst/>
          </a:prstGeom>
        </p:spPr>
      </p:pic>
      <p:sp>
        <p:nvSpPr>
          <p:cNvPr id="32" name="Textfeld 31">
            <a:extLst>
              <a:ext uri="{FF2B5EF4-FFF2-40B4-BE49-F238E27FC236}">
                <a16:creationId xmlns:a16="http://schemas.microsoft.com/office/drawing/2014/main" id="{14DB4347-E52A-4865-B518-BF9CBE57F9DF}"/>
              </a:ext>
            </a:extLst>
          </p:cNvPr>
          <p:cNvSpPr txBox="1"/>
          <p:nvPr/>
        </p:nvSpPr>
        <p:spPr>
          <a:xfrm>
            <a:off x="5167508" y="4388123"/>
            <a:ext cx="1152881" cy="369332"/>
          </a:xfrm>
          <a:prstGeom prst="rect">
            <a:avLst/>
          </a:prstGeom>
          <a:noFill/>
        </p:spPr>
        <p:txBody>
          <a:bodyPr wrap="none" rtlCol="0">
            <a:spAutoFit/>
          </a:bodyPr>
          <a:lstStyle/>
          <a:p>
            <a:pPr algn="ctr"/>
            <a:r>
              <a:rPr lang="de-DE" sz="900" dirty="0">
                <a:latin typeface="+mj-lt"/>
              </a:rPr>
              <a:t>Prof. Dr. </a:t>
            </a:r>
            <a:r>
              <a:rPr lang="de-DE" sz="900" dirty="0" err="1" smtClean="0">
                <a:latin typeface="+mj-lt"/>
              </a:rPr>
              <a:t>Mirbabaie</a:t>
            </a:r>
            <a:endParaRPr lang="de-DE" sz="900" dirty="0">
              <a:latin typeface="+mj-lt"/>
            </a:endParaRPr>
          </a:p>
          <a:p>
            <a:pPr algn="ctr"/>
            <a:r>
              <a:rPr lang="de-DE" sz="900" dirty="0" smtClean="0">
                <a:latin typeface="+mj-lt"/>
              </a:rPr>
              <a:t>(AIC)</a:t>
            </a:r>
            <a:endParaRPr lang="de-DE" sz="900" dirty="0">
              <a:latin typeface="+mj-lt"/>
            </a:endParaRPr>
          </a:p>
        </p:txBody>
      </p:sp>
    </p:spTree>
    <p:extLst>
      <p:ext uri="{BB962C8B-B14F-4D97-AF65-F5344CB8AC3E}">
        <p14:creationId xmlns:p14="http://schemas.microsoft.com/office/powerpoint/2010/main" val="104509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0CE63-B818-4461-83B1-2AC2FAC0D78F}"/>
              </a:ext>
            </a:extLst>
          </p:cNvPr>
          <p:cNvSpPr>
            <a:spLocks noGrp="1"/>
          </p:cNvSpPr>
          <p:nvPr>
            <p:ph type="title"/>
          </p:nvPr>
        </p:nvSpPr>
        <p:spPr/>
        <p:txBody>
          <a:bodyPr/>
          <a:lstStyle/>
          <a:p>
            <a:r>
              <a:rPr lang="de-DE" dirty="0"/>
              <a:t>IISM – was ist das?</a:t>
            </a:r>
          </a:p>
        </p:txBody>
      </p:sp>
      <p:sp>
        <p:nvSpPr>
          <p:cNvPr id="3" name="Inhaltsplatzhalter 2">
            <a:extLst>
              <a:ext uri="{FF2B5EF4-FFF2-40B4-BE49-F238E27FC236}">
                <a16:creationId xmlns:a16="http://schemas.microsoft.com/office/drawing/2014/main" id="{92C3328F-3B74-4A60-85D9-D031815E5007}"/>
              </a:ext>
            </a:extLst>
          </p:cNvPr>
          <p:cNvSpPr>
            <a:spLocks noGrp="1"/>
          </p:cNvSpPr>
          <p:nvPr>
            <p:ph idx="1"/>
          </p:nvPr>
        </p:nvSpPr>
        <p:spPr/>
        <p:txBody>
          <a:bodyPr/>
          <a:lstStyle/>
          <a:p>
            <a:r>
              <a:rPr lang="de-DE" dirty="0"/>
              <a:t>Internationales IT-Management</a:t>
            </a:r>
          </a:p>
          <a:p>
            <a:pPr lvl="1"/>
            <a:r>
              <a:rPr lang="de-DE" dirty="0"/>
              <a:t>Management von Informationssystemen</a:t>
            </a:r>
          </a:p>
          <a:p>
            <a:pPr lvl="1"/>
            <a:r>
              <a:rPr lang="de-DE" dirty="0"/>
              <a:t>Nutzung von IT in </a:t>
            </a:r>
            <a:r>
              <a:rPr lang="de-DE" dirty="0" smtClean="0"/>
              <a:t>Unternehmen (PM-Fertigkeiten)</a:t>
            </a:r>
            <a:endParaRPr lang="de-DE" dirty="0"/>
          </a:p>
          <a:p>
            <a:pPr lvl="1"/>
            <a:r>
              <a:rPr lang="de-DE" dirty="0"/>
              <a:t>Internationale </a:t>
            </a:r>
            <a:r>
              <a:rPr lang="de-DE" dirty="0" smtClean="0"/>
              <a:t>Ausrichtung</a:t>
            </a:r>
          </a:p>
          <a:p>
            <a:endParaRPr lang="de-DE" dirty="0"/>
          </a:p>
          <a:p>
            <a:r>
              <a:rPr lang="de-DE" dirty="0"/>
              <a:t>Lenkung, Unterstützung und Automatisierung von </a:t>
            </a:r>
            <a:r>
              <a:rPr lang="de-DE" dirty="0" smtClean="0"/>
              <a:t>Geschäftsprozessen (</a:t>
            </a:r>
            <a:r>
              <a:rPr lang="de-DE" dirty="0" smtClean="0">
                <a:sym typeface="Wingdings" panose="05000000000000000000" pitchFamily="2" charset="2"/>
              </a:rPr>
              <a:t> hoher Praxisbezug)</a:t>
            </a:r>
            <a:endParaRPr lang="de-DE" dirty="0"/>
          </a:p>
          <a:p>
            <a:r>
              <a:rPr lang="de-DE" dirty="0"/>
              <a:t>Erstellung informationeller Dienstleistungen</a:t>
            </a:r>
          </a:p>
          <a:p>
            <a:endParaRPr lang="de-DE" dirty="0"/>
          </a:p>
        </p:txBody>
      </p:sp>
    </p:spTree>
    <p:extLst>
      <p:ext uri="{BB962C8B-B14F-4D97-AF65-F5344CB8AC3E}">
        <p14:creationId xmlns:p14="http://schemas.microsoft.com/office/powerpoint/2010/main" val="45563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7494"/>
            <a:ext cx="7344816" cy="576064"/>
          </a:xfrm>
        </p:spPr>
        <p:txBody>
          <a:bodyPr/>
          <a:lstStyle/>
          <a:p>
            <a:r>
              <a:rPr lang="de-DE" dirty="0"/>
              <a:t>Struktur des Bachelorstudiengangs </a:t>
            </a:r>
            <a:r>
              <a:rPr lang="de-DE" dirty="0" smtClean="0"/>
              <a:t>IISM</a:t>
            </a:r>
            <a:endParaRPr lang="de-DE" dirty="0"/>
          </a:p>
        </p:txBody>
      </p:sp>
      <p:sp>
        <p:nvSpPr>
          <p:cNvPr id="5" name="Textfeld 4"/>
          <p:cNvSpPr txBox="1"/>
          <p:nvPr/>
        </p:nvSpPr>
        <p:spPr>
          <a:xfrm>
            <a:off x="1619672" y="3795886"/>
            <a:ext cx="6840760" cy="830997"/>
          </a:xfrm>
          <a:prstGeom prst="rect">
            <a:avLst/>
          </a:prstGeom>
          <a:noFill/>
        </p:spPr>
        <p:txBody>
          <a:bodyPr wrap="square" rtlCol="0">
            <a:spAutoFit/>
          </a:bodyPr>
          <a:lstStyle/>
          <a:p>
            <a:pPr marL="342900" indent="-342900">
              <a:buFont typeface="Wingdings" panose="05000000000000000000" pitchFamily="2" charset="2"/>
              <a:buChar char="Ø"/>
            </a:pPr>
            <a:r>
              <a:rPr lang="de-DE" sz="1600" dirty="0" smtClean="0">
                <a:latin typeface="+mj-lt"/>
              </a:rPr>
              <a:t>Regelstudienzeit: 6 Semester (180 ECTS)</a:t>
            </a:r>
          </a:p>
          <a:p>
            <a:pPr marL="342900" indent="-342900">
              <a:buFont typeface="Wingdings" panose="05000000000000000000" pitchFamily="2" charset="2"/>
              <a:buChar char="Ø"/>
            </a:pPr>
            <a:r>
              <a:rPr lang="de-DE" sz="1600" dirty="0" smtClean="0">
                <a:latin typeface="+mj-lt"/>
              </a:rPr>
              <a:t>Pro Semester: 30 ECTS</a:t>
            </a:r>
          </a:p>
          <a:p>
            <a:pPr marL="342900" indent="-342900">
              <a:buFont typeface="Wingdings" panose="05000000000000000000" pitchFamily="2" charset="2"/>
              <a:buChar char="Ø"/>
            </a:pPr>
            <a:r>
              <a:rPr lang="de-DE" sz="1600" dirty="0" smtClean="0">
                <a:latin typeface="+mj-lt"/>
              </a:rPr>
              <a:t>Höchststudiendauer: 8 Semester</a:t>
            </a:r>
            <a:endParaRPr lang="de-DE" sz="1600" dirty="0">
              <a:latin typeface="+mj-lt"/>
            </a:endParaRPr>
          </a:p>
        </p:txBody>
      </p:sp>
      <p:sp>
        <p:nvSpPr>
          <p:cNvPr id="3" name="Abgerundetes Rechteck 2"/>
          <p:cNvSpPr/>
          <p:nvPr/>
        </p:nvSpPr>
        <p:spPr>
          <a:xfrm>
            <a:off x="1695098" y="2859782"/>
            <a:ext cx="2016224"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rgbClr val="00407A"/>
                </a:solidFill>
              </a:rPr>
              <a:t>Fachstudium Wirtschaftsinformatik</a:t>
            </a:r>
          </a:p>
          <a:p>
            <a:pPr algn="ctr"/>
            <a:r>
              <a:rPr lang="de-DE" sz="1000" dirty="0" smtClean="0">
                <a:solidFill>
                  <a:srgbClr val="00407A"/>
                </a:solidFill>
              </a:rPr>
              <a:t>[33 ECTS]</a:t>
            </a:r>
            <a:endParaRPr lang="de-DE" sz="1000" dirty="0">
              <a:solidFill>
                <a:srgbClr val="00407A"/>
              </a:solidFill>
            </a:endParaRPr>
          </a:p>
        </p:txBody>
      </p:sp>
      <p:sp>
        <p:nvSpPr>
          <p:cNvPr id="6" name="Abgerundetes Rechteck 5"/>
          <p:cNvSpPr/>
          <p:nvPr/>
        </p:nvSpPr>
        <p:spPr>
          <a:xfrm>
            <a:off x="3855338" y="2859782"/>
            <a:ext cx="2016224" cy="6480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rgbClr val="00407A"/>
                </a:solidFill>
              </a:rPr>
              <a:t>Fachstudium BWL/VWL</a:t>
            </a:r>
          </a:p>
          <a:p>
            <a:pPr algn="ctr"/>
            <a:r>
              <a:rPr lang="de-DE" sz="1000" dirty="0" smtClean="0">
                <a:solidFill>
                  <a:srgbClr val="00407A"/>
                </a:solidFill>
              </a:rPr>
              <a:t>[24 ECTS]</a:t>
            </a:r>
            <a:endParaRPr lang="de-DE" sz="1000" dirty="0">
              <a:solidFill>
                <a:srgbClr val="00407A"/>
              </a:solidFill>
            </a:endParaRPr>
          </a:p>
        </p:txBody>
      </p:sp>
      <p:sp>
        <p:nvSpPr>
          <p:cNvPr id="7" name="Abgerundetes Rechteck 6"/>
          <p:cNvSpPr/>
          <p:nvPr/>
        </p:nvSpPr>
        <p:spPr>
          <a:xfrm>
            <a:off x="1695098" y="2211710"/>
            <a:ext cx="2016224" cy="5040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rgbClr val="00407A"/>
                </a:solidFill>
              </a:rPr>
              <a:t>Fachstudium Mathematische Grundlagen</a:t>
            </a:r>
          </a:p>
          <a:p>
            <a:pPr algn="ctr"/>
            <a:r>
              <a:rPr lang="de-DE" sz="1000" dirty="0" smtClean="0">
                <a:solidFill>
                  <a:srgbClr val="00407A"/>
                </a:solidFill>
              </a:rPr>
              <a:t>[21 ECTS]</a:t>
            </a:r>
            <a:endParaRPr lang="de-DE" sz="1000" dirty="0">
              <a:solidFill>
                <a:srgbClr val="00407A"/>
              </a:solidFill>
            </a:endParaRPr>
          </a:p>
        </p:txBody>
      </p:sp>
      <p:sp>
        <p:nvSpPr>
          <p:cNvPr id="8" name="Abgerundetes Rechteck 7"/>
          <p:cNvSpPr/>
          <p:nvPr/>
        </p:nvSpPr>
        <p:spPr>
          <a:xfrm>
            <a:off x="1695098" y="1635646"/>
            <a:ext cx="2016224" cy="43204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rgbClr val="00407A"/>
                </a:solidFill>
              </a:rPr>
              <a:t>Seminar &amp; Projekt</a:t>
            </a:r>
          </a:p>
          <a:p>
            <a:pPr algn="ctr"/>
            <a:r>
              <a:rPr lang="de-DE" sz="1000" dirty="0" smtClean="0">
                <a:solidFill>
                  <a:srgbClr val="00407A"/>
                </a:solidFill>
              </a:rPr>
              <a:t>[9 ECTS]</a:t>
            </a:r>
            <a:endParaRPr lang="de-DE" sz="1000" dirty="0">
              <a:solidFill>
                <a:srgbClr val="00407A"/>
              </a:solidFill>
            </a:endParaRPr>
          </a:p>
        </p:txBody>
      </p:sp>
      <p:sp>
        <p:nvSpPr>
          <p:cNvPr id="9" name="Abgerundetes Rechteck 8"/>
          <p:cNvSpPr/>
          <p:nvPr/>
        </p:nvSpPr>
        <p:spPr>
          <a:xfrm>
            <a:off x="3870008" y="1635646"/>
            <a:ext cx="2016224" cy="1080120"/>
          </a:xfrm>
          <a:prstGeom prst="roundRect">
            <a:avLst/>
          </a:prstGeom>
          <a:solidFill>
            <a:srgbClr val="D4E6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rgbClr val="00407A"/>
                </a:solidFill>
              </a:rPr>
              <a:t>Fachstudium International Information Systems Management</a:t>
            </a:r>
          </a:p>
          <a:p>
            <a:pPr algn="ctr"/>
            <a:r>
              <a:rPr lang="de-DE" sz="1000" dirty="0" smtClean="0">
                <a:solidFill>
                  <a:srgbClr val="00407A"/>
                </a:solidFill>
              </a:rPr>
              <a:t>[30 ECTS]</a:t>
            </a:r>
            <a:endParaRPr lang="de-DE" sz="1000" dirty="0">
              <a:solidFill>
                <a:srgbClr val="00407A"/>
              </a:solidFill>
            </a:endParaRPr>
          </a:p>
        </p:txBody>
      </p:sp>
      <p:sp>
        <p:nvSpPr>
          <p:cNvPr id="10" name="Abgerundetes Rechteck 9"/>
          <p:cNvSpPr/>
          <p:nvPr/>
        </p:nvSpPr>
        <p:spPr>
          <a:xfrm rot="16200000">
            <a:off x="5292080" y="2355726"/>
            <a:ext cx="1872208" cy="4320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rgbClr val="00407A"/>
                </a:solidFill>
              </a:rPr>
              <a:t>Überfachliche Kompetenzen</a:t>
            </a:r>
          </a:p>
          <a:p>
            <a:pPr algn="ctr"/>
            <a:r>
              <a:rPr lang="de-DE" sz="1000" dirty="0" smtClean="0">
                <a:solidFill>
                  <a:srgbClr val="00407A"/>
                </a:solidFill>
              </a:rPr>
              <a:t>[21 ECTS]</a:t>
            </a:r>
            <a:endParaRPr lang="de-DE" sz="1000" dirty="0">
              <a:solidFill>
                <a:srgbClr val="00407A"/>
              </a:solidFill>
            </a:endParaRPr>
          </a:p>
        </p:txBody>
      </p:sp>
      <p:sp>
        <p:nvSpPr>
          <p:cNvPr id="11" name="Abgerundetes Rechteck 10"/>
          <p:cNvSpPr/>
          <p:nvPr/>
        </p:nvSpPr>
        <p:spPr>
          <a:xfrm>
            <a:off x="1675670" y="1059582"/>
            <a:ext cx="3043763" cy="43204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rgbClr val="00407A"/>
                </a:solidFill>
              </a:rPr>
              <a:t>Profilbildungsstudium</a:t>
            </a:r>
          </a:p>
          <a:p>
            <a:pPr algn="ctr"/>
            <a:r>
              <a:rPr lang="de-DE" sz="1000" dirty="0" smtClean="0">
                <a:solidFill>
                  <a:srgbClr val="00407A"/>
                </a:solidFill>
              </a:rPr>
              <a:t>[30 ECTS]</a:t>
            </a:r>
            <a:endParaRPr lang="de-DE" sz="1000" dirty="0">
              <a:solidFill>
                <a:srgbClr val="00407A"/>
              </a:solidFill>
            </a:endParaRPr>
          </a:p>
        </p:txBody>
      </p:sp>
      <p:sp>
        <p:nvSpPr>
          <p:cNvPr id="12" name="Abgerundetes Rechteck 11"/>
          <p:cNvSpPr/>
          <p:nvPr/>
        </p:nvSpPr>
        <p:spPr>
          <a:xfrm>
            <a:off x="4861774" y="1059581"/>
            <a:ext cx="1582434" cy="432048"/>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rgbClr val="00407A"/>
                </a:solidFill>
              </a:rPr>
              <a:t>Bachelorarbeit</a:t>
            </a:r>
          </a:p>
          <a:p>
            <a:pPr algn="ctr"/>
            <a:r>
              <a:rPr lang="de-DE" sz="1000" dirty="0" smtClean="0">
                <a:solidFill>
                  <a:srgbClr val="00407A"/>
                </a:solidFill>
              </a:rPr>
              <a:t>[12 ECTS]</a:t>
            </a:r>
            <a:endParaRPr lang="de-DE" sz="1000" dirty="0">
              <a:solidFill>
                <a:srgbClr val="00407A"/>
              </a:solidFill>
            </a:endParaRPr>
          </a:p>
        </p:txBody>
      </p:sp>
    </p:spTree>
    <p:extLst>
      <p:ext uri="{BB962C8B-B14F-4D97-AF65-F5344CB8AC3E}">
        <p14:creationId xmlns:p14="http://schemas.microsoft.com/office/powerpoint/2010/main" val="3196566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50CEA-0236-4022-B2FA-6F7ADA61B8B2}"/>
              </a:ext>
            </a:extLst>
          </p:cNvPr>
          <p:cNvSpPr>
            <a:spLocks noGrp="1"/>
          </p:cNvSpPr>
          <p:nvPr>
            <p:ph type="title"/>
          </p:nvPr>
        </p:nvSpPr>
        <p:spPr/>
        <p:txBody>
          <a:bodyPr/>
          <a:lstStyle/>
          <a:p>
            <a:r>
              <a:rPr lang="de-DE" dirty="0"/>
              <a:t>Struktur des Bachelorstudiengangs </a:t>
            </a:r>
            <a:r>
              <a:rPr lang="de-DE" dirty="0" smtClean="0"/>
              <a:t>IISM</a:t>
            </a:r>
            <a:endParaRPr lang="de-DE" dirty="0"/>
          </a:p>
        </p:txBody>
      </p:sp>
      <p:sp>
        <p:nvSpPr>
          <p:cNvPr id="4" name="Textfeld 3">
            <a:extLst>
              <a:ext uri="{FF2B5EF4-FFF2-40B4-BE49-F238E27FC236}">
                <a16:creationId xmlns:a16="http://schemas.microsoft.com/office/drawing/2014/main" id="{EC4214C3-1252-41DB-B7E8-69C7E35ABD5A}"/>
              </a:ext>
            </a:extLst>
          </p:cNvPr>
          <p:cNvSpPr txBox="1"/>
          <p:nvPr/>
        </p:nvSpPr>
        <p:spPr>
          <a:xfrm>
            <a:off x="881662" y="3796854"/>
            <a:ext cx="1351652" cy="338554"/>
          </a:xfrm>
          <a:prstGeom prst="rect">
            <a:avLst/>
          </a:prstGeom>
          <a:noFill/>
        </p:spPr>
        <p:txBody>
          <a:bodyPr wrap="none" rtlCol="0">
            <a:spAutoFit/>
          </a:bodyPr>
          <a:lstStyle/>
          <a:p>
            <a:r>
              <a:rPr lang="de-DE" sz="1600" dirty="0" smtClean="0">
                <a:latin typeface="+mj-lt"/>
              </a:rPr>
              <a:t>A1, 2, 3, 4, 6</a:t>
            </a:r>
            <a:endParaRPr lang="en-US" sz="1600" dirty="0">
              <a:latin typeface="+mj-lt"/>
            </a:endParaRPr>
          </a:p>
        </p:txBody>
      </p:sp>
      <p:sp>
        <p:nvSpPr>
          <p:cNvPr id="5" name="Textfeld 4">
            <a:extLst>
              <a:ext uri="{FF2B5EF4-FFF2-40B4-BE49-F238E27FC236}">
                <a16:creationId xmlns:a16="http://schemas.microsoft.com/office/drawing/2014/main" id="{8824179D-A0C8-4AE7-B79E-0F8052F434B6}"/>
              </a:ext>
            </a:extLst>
          </p:cNvPr>
          <p:cNvSpPr txBox="1"/>
          <p:nvPr/>
        </p:nvSpPr>
        <p:spPr>
          <a:xfrm>
            <a:off x="2715514" y="3817372"/>
            <a:ext cx="434734" cy="338554"/>
          </a:xfrm>
          <a:prstGeom prst="rect">
            <a:avLst/>
          </a:prstGeom>
          <a:noFill/>
        </p:spPr>
        <p:txBody>
          <a:bodyPr wrap="none" rtlCol="0">
            <a:spAutoFit/>
          </a:bodyPr>
          <a:lstStyle/>
          <a:p>
            <a:r>
              <a:rPr lang="de-DE" sz="1600" dirty="0" smtClean="0">
                <a:latin typeface="+mj-lt"/>
              </a:rPr>
              <a:t>A2</a:t>
            </a:r>
            <a:endParaRPr lang="en-US" sz="1600" dirty="0">
              <a:latin typeface="+mj-lt"/>
            </a:endParaRPr>
          </a:p>
        </p:txBody>
      </p:sp>
      <p:sp>
        <p:nvSpPr>
          <p:cNvPr id="6" name="Textfeld 5">
            <a:extLst>
              <a:ext uri="{FF2B5EF4-FFF2-40B4-BE49-F238E27FC236}">
                <a16:creationId xmlns:a16="http://schemas.microsoft.com/office/drawing/2014/main" id="{94DA2242-9569-43A5-B80E-2288B0FB9DB4}"/>
              </a:ext>
            </a:extLst>
          </p:cNvPr>
          <p:cNvSpPr txBox="1"/>
          <p:nvPr/>
        </p:nvSpPr>
        <p:spPr>
          <a:xfrm>
            <a:off x="4299690" y="3812499"/>
            <a:ext cx="434734" cy="338554"/>
          </a:xfrm>
          <a:prstGeom prst="rect">
            <a:avLst/>
          </a:prstGeom>
          <a:noFill/>
        </p:spPr>
        <p:txBody>
          <a:bodyPr wrap="none" rtlCol="0">
            <a:spAutoFit/>
          </a:bodyPr>
          <a:lstStyle/>
          <a:p>
            <a:r>
              <a:rPr lang="de-DE" sz="1600" dirty="0" smtClean="0">
                <a:latin typeface="+mj-lt"/>
              </a:rPr>
              <a:t>A7</a:t>
            </a:r>
            <a:endParaRPr lang="en-US" sz="1600" dirty="0">
              <a:latin typeface="+mj-lt"/>
            </a:endParaRPr>
          </a:p>
        </p:txBody>
      </p:sp>
      <p:sp>
        <p:nvSpPr>
          <p:cNvPr id="7" name="Textfeld 6">
            <a:extLst>
              <a:ext uri="{FF2B5EF4-FFF2-40B4-BE49-F238E27FC236}">
                <a16:creationId xmlns:a16="http://schemas.microsoft.com/office/drawing/2014/main" id="{D2A842D3-D288-4FE9-B68A-413876B71978}"/>
              </a:ext>
            </a:extLst>
          </p:cNvPr>
          <p:cNvSpPr txBox="1"/>
          <p:nvPr/>
        </p:nvSpPr>
        <p:spPr>
          <a:xfrm>
            <a:off x="5667842" y="3812499"/>
            <a:ext cx="434734" cy="338554"/>
          </a:xfrm>
          <a:prstGeom prst="rect">
            <a:avLst/>
          </a:prstGeom>
          <a:noFill/>
        </p:spPr>
        <p:txBody>
          <a:bodyPr wrap="none" rtlCol="0">
            <a:spAutoFit/>
          </a:bodyPr>
          <a:lstStyle/>
          <a:p>
            <a:r>
              <a:rPr lang="de-DE" sz="1600" dirty="0">
                <a:latin typeface="+mj-lt"/>
              </a:rPr>
              <a:t>A5</a:t>
            </a:r>
            <a:endParaRPr lang="en-US" sz="1600" dirty="0">
              <a:latin typeface="+mj-lt"/>
            </a:endParaRPr>
          </a:p>
        </p:txBody>
      </p:sp>
      <p:sp>
        <p:nvSpPr>
          <p:cNvPr id="8" name="Textfeld 7">
            <a:extLst>
              <a:ext uri="{FF2B5EF4-FFF2-40B4-BE49-F238E27FC236}">
                <a16:creationId xmlns:a16="http://schemas.microsoft.com/office/drawing/2014/main" id="{72E48B6C-8DFF-4F4E-9692-1BE7C04E30B1}"/>
              </a:ext>
            </a:extLst>
          </p:cNvPr>
          <p:cNvSpPr txBox="1"/>
          <p:nvPr/>
        </p:nvSpPr>
        <p:spPr>
          <a:xfrm>
            <a:off x="6963987" y="3801614"/>
            <a:ext cx="320922" cy="338554"/>
          </a:xfrm>
          <a:prstGeom prst="rect">
            <a:avLst/>
          </a:prstGeom>
          <a:noFill/>
        </p:spPr>
        <p:txBody>
          <a:bodyPr wrap="none" rtlCol="0">
            <a:spAutoFit/>
          </a:bodyPr>
          <a:lstStyle/>
          <a:p>
            <a:r>
              <a:rPr lang="en-US" sz="1600" dirty="0">
                <a:latin typeface="+mj-lt"/>
              </a:rPr>
              <a:t>B</a:t>
            </a:r>
          </a:p>
        </p:txBody>
      </p:sp>
      <p:sp>
        <p:nvSpPr>
          <p:cNvPr id="10" name="Rechteck 9">
            <a:extLst>
              <a:ext uri="{FF2B5EF4-FFF2-40B4-BE49-F238E27FC236}">
                <a16:creationId xmlns:a16="http://schemas.microsoft.com/office/drawing/2014/main" id="{1227E95F-7546-4538-A52C-0EB6C91B5C3C}"/>
              </a:ext>
            </a:extLst>
          </p:cNvPr>
          <p:cNvSpPr/>
          <p:nvPr/>
        </p:nvSpPr>
        <p:spPr>
          <a:xfrm>
            <a:off x="881662" y="2139702"/>
            <a:ext cx="5668206" cy="199570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elle 10"/>
          <p:cNvGraphicFramePr>
            <a:graphicFrameLocks noGrp="1"/>
          </p:cNvGraphicFramePr>
          <p:nvPr>
            <p:extLst>
              <p:ext uri="{D42A27DB-BD31-4B8C-83A1-F6EECF244321}">
                <p14:modId xmlns:p14="http://schemas.microsoft.com/office/powerpoint/2010/main" val="1630157445"/>
              </p:ext>
            </p:extLst>
          </p:nvPr>
        </p:nvGraphicFramePr>
        <p:xfrm>
          <a:off x="881662" y="1899881"/>
          <a:ext cx="7074712" cy="1679981"/>
        </p:xfrm>
        <a:graphic>
          <a:graphicData uri="http://schemas.openxmlformats.org/drawingml/2006/table">
            <a:tbl>
              <a:tblPr firstRow="1" firstCol="1" bandRow="1"/>
              <a:tblGrid>
                <a:gridCol w="1414630">
                  <a:extLst>
                    <a:ext uri="{9D8B030D-6E8A-4147-A177-3AD203B41FA5}">
                      <a16:colId xmlns:a16="http://schemas.microsoft.com/office/drawing/2014/main" val="2004903231"/>
                    </a:ext>
                  </a:extLst>
                </a:gridCol>
                <a:gridCol w="1414630">
                  <a:extLst>
                    <a:ext uri="{9D8B030D-6E8A-4147-A177-3AD203B41FA5}">
                      <a16:colId xmlns:a16="http://schemas.microsoft.com/office/drawing/2014/main" val="3092707392"/>
                    </a:ext>
                  </a:extLst>
                </a:gridCol>
                <a:gridCol w="1414630">
                  <a:extLst>
                    <a:ext uri="{9D8B030D-6E8A-4147-A177-3AD203B41FA5}">
                      <a16:colId xmlns:a16="http://schemas.microsoft.com/office/drawing/2014/main" val="202133105"/>
                    </a:ext>
                  </a:extLst>
                </a:gridCol>
                <a:gridCol w="1415411">
                  <a:extLst>
                    <a:ext uri="{9D8B030D-6E8A-4147-A177-3AD203B41FA5}">
                      <a16:colId xmlns:a16="http://schemas.microsoft.com/office/drawing/2014/main" val="4232372514"/>
                    </a:ext>
                  </a:extLst>
                </a:gridCol>
                <a:gridCol w="1415411">
                  <a:extLst>
                    <a:ext uri="{9D8B030D-6E8A-4147-A177-3AD203B41FA5}">
                      <a16:colId xmlns:a16="http://schemas.microsoft.com/office/drawing/2014/main" val="111305553"/>
                    </a:ext>
                  </a:extLst>
                </a:gridCol>
              </a:tblGrid>
              <a:tr h="239997">
                <a:tc gridSpan="5">
                  <a:txBody>
                    <a:bodyPr/>
                    <a:lstStyle/>
                    <a:p>
                      <a:pPr algn="ctr">
                        <a:lnSpc>
                          <a:spcPct val="107000"/>
                        </a:lnSpc>
                        <a:spcAft>
                          <a:spcPts val="0"/>
                        </a:spcAft>
                      </a:pPr>
                      <a:r>
                        <a:rPr lang="de-DE" sz="1100" b="1" dirty="0">
                          <a:effectLst/>
                          <a:latin typeface="Arial" panose="020B0604020202020204" pitchFamily="34" charset="0"/>
                          <a:ea typeface="Calibri" panose="020F0502020204030204" pitchFamily="34" charset="0"/>
                          <a:cs typeface="Times New Roman" panose="02020603050405020304" pitchFamily="18" charset="0"/>
                        </a:rPr>
                        <a:t>Bachelorstudium</a:t>
                      </a:r>
                      <a:r>
                        <a:rPr lang="de-DE" sz="1100" dirty="0">
                          <a:effectLst/>
                          <a:latin typeface="Arial" panose="020B0604020202020204" pitchFamily="34" charset="0"/>
                          <a:ea typeface="Calibri" panose="020F0502020204030204" pitchFamily="34" charset="0"/>
                          <a:cs typeface="Times New Roman" panose="02020603050405020304" pitchFamily="18" charset="0"/>
                        </a:rPr>
                        <a:t> (6 Semester, 180 ECTS-Punkte)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7898770"/>
                  </a:ext>
                </a:extLst>
              </a:tr>
              <a:tr h="239997">
                <a:tc gridSpan="4">
                  <a:txBody>
                    <a:bodyPr/>
                    <a:lstStyle/>
                    <a:p>
                      <a:pPr algn="ctr">
                        <a:lnSpc>
                          <a:spcPct val="107000"/>
                        </a:lnSpc>
                        <a:spcAft>
                          <a:spcPts val="0"/>
                        </a:spcAft>
                      </a:pPr>
                      <a:r>
                        <a:rPr lang="de-DE" sz="1100" b="1">
                          <a:effectLst/>
                          <a:latin typeface="Arial" panose="020B0604020202020204" pitchFamily="34" charset="0"/>
                          <a:ea typeface="Calibri" panose="020F0502020204030204" pitchFamily="34" charset="0"/>
                          <a:cs typeface="Times New Roman" panose="02020603050405020304" pitchFamily="18" charset="0"/>
                        </a:rPr>
                        <a:t>Basisstudium</a:t>
                      </a:r>
                      <a:r>
                        <a:rPr lang="de-DE" sz="1100">
                          <a:effectLst/>
                          <a:latin typeface="Arial" panose="020B0604020202020204" pitchFamily="34" charset="0"/>
                          <a:ea typeface="Calibri" panose="020F0502020204030204" pitchFamily="34" charset="0"/>
                          <a:cs typeface="Times New Roman" panose="02020603050405020304" pitchFamily="18" charset="0"/>
                        </a:rPr>
                        <a:t> (150 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nSpc>
                          <a:spcPct val="107000"/>
                        </a:lnSpc>
                        <a:spcAft>
                          <a:spcPts val="0"/>
                        </a:spcAft>
                      </a:pPr>
                      <a:r>
                        <a:rPr lang="de-DE" sz="1100" b="1" dirty="0">
                          <a:effectLst/>
                          <a:latin typeface="Arial" panose="020B0604020202020204" pitchFamily="34" charset="0"/>
                          <a:ea typeface="Calibri" panose="020F0502020204030204" pitchFamily="34" charset="0"/>
                          <a:cs typeface="Times New Roman" panose="02020603050405020304" pitchFamily="18" charset="0"/>
                        </a:rPr>
                        <a:t>Profilbildungs-studium</a:t>
                      </a:r>
                      <a:r>
                        <a:rPr lang="de-DE" sz="1100" dirty="0">
                          <a:effectLst/>
                          <a:latin typeface="Arial" panose="020B0604020202020204" pitchFamily="34" charset="0"/>
                          <a:ea typeface="Calibri" panose="020F0502020204030204" pitchFamily="34" charset="0"/>
                          <a:cs typeface="Times New Roman" panose="02020603050405020304" pitchFamily="18" charset="0"/>
                        </a:rPr>
                        <a:t> (30 ECTS)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468446"/>
                  </a:ext>
                </a:extLst>
              </a:tr>
              <a:tr h="239997">
                <a:tc gridSpan="3">
                  <a:txBody>
                    <a:bodyPr/>
                    <a:lstStyle/>
                    <a:p>
                      <a:pPr algn="ctr">
                        <a:lnSpc>
                          <a:spcPct val="107000"/>
                        </a:lnSpc>
                        <a:spcAft>
                          <a:spcPts val="0"/>
                        </a:spcAft>
                      </a:pPr>
                      <a:r>
                        <a:rPr lang="de-DE" sz="1100" b="1">
                          <a:effectLst/>
                          <a:latin typeface="Arial" panose="020B0604020202020204" pitchFamily="34" charset="0"/>
                          <a:ea typeface="Calibri" panose="020F0502020204030204" pitchFamily="34" charset="0"/>
                          <a:cs typeface="Times New Roman" panose="02020603050405020304" pitchFamily="18" charset="0"/>
                        </a:rPr>
                        <a:t>Fachstudium </a:t>
                      </a:r>
                      <a:r>
                        <a:rPr lang="de-DE" sz="1100">
                          <a:effectLst/>
                          <a:latin typeface="Arial" panose="020B0604020202020204" pitchFamily="34" charset="0"/>
                          <a:ea typeface="Calibri" panose="020F0502020204030204" pitchFamily="34" charset="0"/>
                          <a:cs typeface="Times New Roman" panose="02020603050405020304" pitchFamily="18" charset="0"/>
                        </a:rPr>
                        <a:t>(129 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a:lnSpc>
                          <a:spcPct val="107000"/>
                        </a:lnSpc>
                        <a:spcAft>
                          <a:spcPts val="0"/>
                        </a:spcAft>
                      </a:pPr>
                      <a:r>
                        <a:rPr lang="de-DE" sz="1100" b="1">
                          <a:effectLst/>
                          <a:latin typeface="Arial" panose="020B0604020202020204" pitchFamily="34" charset="0"/>
                          <a:ea typeface="Calibri" panose="020F0502020204030204" pitchFamily="34" charset="0"/>
                          <a:cs typeface="Times New Roman" panose="02020603050405020304" pitchFamily="18" charset="0"/>
                        </a:rPr>
                        <a:t>Überfachliche Kompetenzen</a:t>
                      </a:r>
                      <a:r>
                        <a:rPr lang="de-DE" sz="1100">
                          <a:effectLst/>
                          <a:latin typeface="Arial" panose="020B0604020202020204" pitchFamily="34" charset="0"/>
                          <a:ea typeface="Calibri" panose="020F0502020204030204" pitchFamily="34" charset="0"/>
                          <a:cs typeface="Times New Roman" panose="02020603050405020304" pitchFamily="18" charset="0"/>
                        </a:rPr>
                        <a:t> (21 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490474339"/>
                  </a:ext>
                </a:extLst>
              </a:tr>
              <a:tr h="959990">
                <a:tc>
                  <a:txBody>
                    <a:bodyPr/>
                    <a:lstStyle/>
                    <a:p>
                      <a:pPr>
                        <a:lnSpc>
                          <a:spcPct val="107000"/>
                        </a:lnSpc>
                        <a:spcAft>
                          <a:spcPts val="0"/>
                        </a:spcAft>
                      </a:pPr>
                      <a:r>
                        <a:rPr lang="de-DE" sz="1100">
                          <a:effectLst/>
                          <a:latin typeface="Arial" panose="020B0604020202020204" pitchFamily="34" charset="0"/>
                          <a:ea typeface="Calibri" panose="020F0502020204030204" pitchFamily="34" charset="0"/>
                          <a:cs typeface="Times New Roman" panose="02020603050405020304" pitchFamily="18" charset="0"/>
                        </a:rPr>
                        <a:t>Wissensschafts-bezogenes Studium (105 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100">
                          <a:effectLst/>
                          <a:latin typeface="Arial" panose="020B0604020202020204" pitchFamily="34" charset="0"/>
                          <a:ea typeface="Calibri" panose="020F0502020204030204" pitchFamily="34" charset="0"/>
                          <a:cs typeface="Times New Roman" panose="02020603050405020304" pitchFamily="18" charset="0"/>
                        </a:rPr>
                        <a:t>Berufsfeld-bezogenes Studium (12 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DE" sz="1100" dirty="0">
                          <a:effectLst/>
                          <a:latin typeface="Arial" panose="020B0604020202020204" pitchFamily="34" charset="0"/>
                          <a:ea typeface="Calibri" panose="020F0502020204030204" pitchFamily="34" charset="0"/>
                          <a:cs typeface="Times New Roman" panose="02020603050405020304" pitchFamily="18" charset="0"/>
                        </a:rPr>
                        <a:t>Bachelorarbeit (12 ECTS)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46772002"/>
                  </a:ext>
                </a:extLst>
              </a:tr>
            </a:tbl>
          </a:graphicData>
        </a:graphic>
      </p:graphicFrame>
    </p:spTree>
    <p:extLst>
      <p:ext uri="{BB962C8B-B14F-4D97-AF65-F5344CB8AC3E}">
        <p14:creationId xmlns:p14="http://schemas.microsoft.com/office/powerpoint/2010/main" val="745720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6zu9_Vorlage_Lehre_deutsch">
  <a:themeElements>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clrMap bg1="lt1" tx1="dk1" bg2="lt2" tx2="dk2" accent1="accent1" accent2="accent2" accent3="accent3" accent4="accent4" accent5="accent5" accent6="accent6" hlink="hlink" folHlink="folHlink"/>
    </a:extraClrScheme>
    <a:extraClrScheme>
      <a:clrScheme name="ub-cd-neu-v2-4 2">
        <a:dk1>
          <a:srgbClr val="000000"/>
        </a:dk1>
        <a:lt1>
          <a:srgbClr val="C8D0E2"/>
        </a:lt1>
        <a:dk2>
          <a:srgbClr val="00457D"/>
        </a:dk2>
        <a:lt2>
          <a:srgbClr val="808080"/>
        </a:lt2>
        <a:accent1>
          <a:srgbClr val="5D7FAA"/>
        </a:accent1>
        <a:accent2>
          <a:srgbClr val="FFD300"/>
        </a:accent2>
        <a:accent3>
          <a:srgbClr val="E0E4EE"/>
        </a:accent3>
        <a:accent4>
          <a:srgbClr val="000000"/>
        </a:accent4>
        <a:accent5>
          <a:srgbClr val="B6C0D2"/>
        </a:accent5>
        <a:accent6>
          <a:srgbClr val="E7BF00"/>
        </a:accent6>
        <a:hlink>
          <a:srgbClr val="92A5C5"/>
        </a:hlink>
        <a:folHlink>
          <a:srgbClr val="FFE37D"/>
        </a:folHlink>
      </a:clrScheme>
      <a:clrMap bg1="lt1" tx1="dk1" bg2="lt2" tx2="dk2" accent1="accent1" accent2="accent2" accent3="accent3" accent4="accent4" accent5="accent5" accent6="accent6" hlink="hlink" folHlink="folHlink"/>
    </a:extraClrScheme>
    <a:extraClrScheme>
      <a:clrScheme name="ub-cd-neu-v2-4 3">
        <a:dk1>
          <a:srgbClr val="000000"/>
        </a:dk1>
        <a:lt1>
          <a:srgbClr val="C8D0E2"/>
        </a:lt1>
        <a:dk2>
          <a:srgbClr val="00457D"/>
        </a:dk2>
        <a:lt2>
          <a:srgbClr val="808080"/>
        </a:lt2>
        <a:accent1>
          <a:srgbClr val="5D7FAA"/>
        </a:accent1>
        <a:accent2>
          <a:srgbClr val="E6444F"/>
        </a:accent2>
        <a:accent3>
          <a:srgbClr val="E0E4EE"/>
        </a:accent3>
        <a:accent4>
          <a:srgbClr val="000000"/>
        </a:accent4>
        <a:accent5>
          <a:srgbClr val="B6C0D2"/>
        </a:accent5>
        <a:accent6>
          <a:srgbClr val="D03D47"/>
        </a:accent6>
        <a:hlink>
          <a:srgbClr val="92A5C5"/>
        </a:hlink>
        <a:folHlink>
          <a:srgbClr val="F1998F"/>
        </a:folHlink>
      </a:clrScheme>
      <a:clrMap bg1="lt1" tx1="dk1" bg2="lt2" tx2="dk2" accent1="accent1" accent2="accent2" accent3="accent3" accent4="accent4" accent5="accent5" accent6="accent6" hlink="hlink" folHlink="folHlink"/>
    </a:extraClrScheme>
    <a:extraClrScheme>
      <a:clrScheme name="ub-cd-neu-v2-4 4">
        <a:dk1>
          <a:srgbClr val="000000"/>
        </a:dk1>
        <a:lt1>
          <a:srgbClr val="C8D0E2"/>
        </a:lt1>
        <a:dk2>
          <a:srgbClr val="00457D"/>
        </a:dk2>
        <a:lt2>
          <a:srgbClr val="808080"/>
        </a:lt2>
        <a:accent1>
          <a:srgbClr val="5D7FAA"/>
        </a:accent1>
        <a:accent2>
          <a:srgbClr val="878783"/>
        </a:accent2>
        <a:accent3>
          <a:srgbClr val="E0E4EE"/>
        </a:accent3>
        <a:accent4>
          <a:srgbClr val="000000"/>
        </a:accent4>
        <a:accent5>
          <a:srgbClr val="B6C0D2"/>
        </a:accent5>
        <a:accent6>
          <a:srgbClr val="7A7A76"/>
        </a:accent6>
        <a:hlink>
          <a:srgbClr val="92A5C5"/>
        </a:hlink>
        <a:folHlink>
          <a:srgbClr val="B9BAB7"/>
        </a:folHlink>
      </a:clrScheme>
      <a:clrMap bg1="lt1" tx1="dk1" bg2="lt2" tx2="dk2" accent1="accent1" accent2="accent2" accent3="accent3" accent4="accent4" accent5="accent5" accent6="accent6" hlink="hlink" folHlink="folHlink"/>
    </a:extraClrScheme>
    <a:extraClrScheme>
      <a:clrScheme name="ub-cd-neu-v2-4 5">
        <a:dk1>
          <a:srgbClr val="000000"/>
        </a:dk1>
        <a:lt1>
          <a:srgbClr val="C8D0E2"/>
        </a:lt1>
        <a:dk2>
          <a:srgbClr val="00457D"/>
        </a:dk2>
        <a:lt2>
          <a:srgbClr val="808080"/>
        </a:lt2>
        <a:accent1>
          <a:srgbClr val="5D7FAA"/>
        </a:accent1>
        <a:accent2>
          <a:srgbClr val="00457D"/>
        </a:accent2>
        <a:accent3>
          <a:srgbClr val="E0E4EE"/>
        </a:accent3>
        <a:accent4>
          <a:srgbClr val="000000"/>
        </a:accent4>
        <a:accent5>
          <a:srgbClr val="B6C0D2"/>
        </a:accent5>
        <a:accent6>
          <a:srgbClr val="003E71"/>
        </a:accent6>
        <a:hlink>
          <a:srgbClr val="92A5C5"/>
        </a:hlink>
        <a:folHlink>
          <a:srgbClr val="C8D0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16zu9_Vorlage_Lehre_deutsch</Template>
  <TotalTime>0</TotalTime>
  <Words>1731</Words>
  <Application>Microsoft Office PowerPoint</Application>
  <PresentationFormat>Bildschirmpräsentation (16:9)</PresentationFormat>
  <Paragraphs>246</Paragraphs>
  <Slides>29</Slides>
  <Notes>10</Notes>
  <HiddenSlides>2</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29</vt:i4>
      </vt:variant>
    </vt:vector>
  </HeadingPairs>
  <TitlesOfParts>
    <vt:vector size="36" baseType="lpstr">
      <vt:lpstr>Arial</vt:lpstr>
      <vt:lpstr>Times New Roman</vt:lpstr>
      <vt:lpstr>UB Scala Sans</vt:lpstr>
      <vt:lpstr>Calibri</vt:lpstr>
      <vt:lpstr>Wingdings</vt:lpstr>
      <vt:lpstr>UB Scala</vt:lpstr>
      <vt:lpstr>16zu9_Vorlage_Lehre_deutsch</vt:lpstr>
      <vt:lpstr>Bachelor - International Information Systems Management (IISM)</vt:lpstr>
      <vt:lpstr>Herzlich willkommen!</vt:lpstr>
      <vt:lpstr>Vorstellung</vt:lpstr>
      <vt:lpstr>Informationsbroschüre &amp; weitere Informationsquellen</vt:lpstr>
      <vt:lpstr>Die Fakultät WIAI</vt:lpstr>
      <vt:lpstr>Die Dozenten der Bamberger WI</vt:lpstr>
      <vt:lpstr>IISM – was ist das?</vt:lpstr>
      <vt:lpstr>Struktur des Bachelorstudiengangs IISM</vt:lpstr>
      <vt:lpstr>Struktur des Bachelorstudiengangs IISM</vt:lpstr>
      <vt:lpstr>Modularisierung</vt:lpstr>
      <vt:lpstr>ECTS</vt:lpstr>
      <vt:lpstr>Lehrveranstaltungsarten</vt:lpstr>
      <vt:lpstr>Übersicht Modulgruppen des Basisstudiums</vt:lpstr>
      <vt:lpstr>Beispielhafte Modulgruppe (hier A1)</vt:lpstr>
      <vt:lpstr>Modultabelle</vt:lpstr>
      <vt:lpstr>Modulhandbuch</vt:lpstr>
      <vt:lpstr>Struktur des Bachelorstudiengangs IISM</vt:lpstr>
      <vt:lpstr>Profilbildungsstudium</vt:lpstr>
      <vt:lpstr>Empfehlung für Studienplanerstellung</vt:lpstr>
      <vt:lpstr>Prüfungen &amp; Flexibles Prüfungssystem</vt:lpstr>
      <vt:lpstr>Wiederholung von Prüfungen</vt:lpstr>
      <vt:lpstr>Wichtige Rahmenbedingungen Ihres Studiums</vt:lpstr>
      <vt:lpstr>Smooth sailing (I) - Was sollte man beachten?</vt:lpstr>
      <vt:lpstr>Smooth sailing (II) - Was sollte man beachten?</vt:lpstr>
      <vt:lpstr>Smooth sailing (III)- Was sollte man beachten?</vt:lpstr>
      <vt:lpstr>Smooth sailing (IV)- Was sollte man beachten?</vt:lpstr>
      <vt:lpstr>Weitere Informationen</vt:lpstr>
      <vt:lpstr>IISM Stammtisch</vt:lpstr>
      <vt:lpstr>Vielen Dank</vt:lpstr>
    </vt:vector>
  </TitlesOfParts>
  <Company>Uni-Bamberg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Bachelor - International Information Systems Management (IISM)</dc:title>
  <dc:creator>Wirth, Jakob</dc:creator>
  <cp:lastModifiedBy>Mittermeier, Ferdinand</cp:lastModifiedBy>
  <cp:revision>182</cp:revision>
  <cp:lastPrinted>2016-02-18T09:13:59Z</cp:lastPrinted>
  <dcterms:created xsi:type="dcterms:W3CDTF">2018-10-09T11:41:47Z</dcterms:created>
  <dcterms:modified xsi:type="dcterms:W3CDTF">2025-04-16T05:46:00Z</dcterms:modified>
</cp:coreProperties>
</file>