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274" r:id="rId3"/>
    <p:sldId id="259" r:id="rId4"/>
    <p:sldId id="294" r:id="rId5"/>
    <p:sldId id="260" r:id="rId6"/>
    <p:sldId id="275" r:id="rId7"/>
    <p:sldId id="276" r:id="rId8"/>
    <p:sldId id="277" r:id="rId9"/>
    <p:sldId id="262" r:id="rId10"/>
    <p:sldId id="264" r:id="rId11"/>
    <p:sldId id="265" r:id="rId12"/>
    <p:sldId id="292" r:id="rId13"/>
    <p:sldId id="267" r:id="rId14"/>
    <p:sldId id="295" r:id="rId15"/>
    <p:sldId id="296" r:id="rId16"/>
    <p:sldId id="290" r:id="rId17"/>
    <p:sldId id="297" r:id="rId18"/>
    <p:sldId id="293" r:id="rId19"/>
    <p:sldId id="268" r:id="rId20"/>
    <p:sldId id="281" r:id="rId21"/>
    <p:sldId id="279" r:id="rId22"/>
    <p:sldId id="269" r:id="rId23"/>
    <p:sldId id="272" r:id="rId24"/>
    <p:sldId id="273" r:id="rId25"/>
  </p:sldIdLst>
  <p:sldSz cx="9144000" cy="5143500" type="screen16x9"/>
  <p:notesSz cx="6797675" cy="9926638"/>
  <p:defaultTextStyle>
    <a:defPPr>
      <a:defRPr lang="de-DE"/>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338C8D-EEAC-7A94-59A8-26E4AF26A2A2}" name="Lydia Lange" initials="LL" userId="S::lydia.lange@stud.uni-bamberg.de::a5dd52ea-1cdf-4352-b952-d82f0cd2c2f9" providerId="AD"/>
  <p188:author id="{34A3B7A3-5A72-D149-24EC-2B7668BE2219}" name="Theresa Knoll" initials="TK" userId="S::theresa.knoll@stud.uni-bamberg.de::c94cd1f0-1955-4e72-b9fc-fb7e29d27ff8" providerId="AD"/>
  <p188:author id="{8C225CD0-3E56-4BA4-6AA4-E2AC65EBB12F}" name="Laura Sophie Mayer" initials="LM" userId="S::laura-sophie.mayer@stud.uni-bamberg.de::d4747051-eaa7-41c9-8484-10eb34cc5d7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EEEEE"/>
    <a:srgbClr val="D1D8E7"/>
    <a:srgbClr val="EAEAEA"/>
    <a:srgbClr val="EDF2F6"/>
    <a:srgbClr val="E24242"/>
    <a:srgbClr val="E66972"/>
    <a:srgbClr val="00457C"/>
    <a:srgbClr val="336A97"/>
    <a:srgbClr val="FF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52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6D988-7BD9-47F5-A270-89E001609C9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C162AAF8-B405-405F-915F-DE475FE95CD0}">
      <dgm:prSet phldrT="[Text]" custT="1"/>
      <dgm:spPr/>
      <dgm:t>
        <a:bodyPr/>
        <a:lstStyle/>
        <a:p>
          <a:r>
            <a:rPr lang="de-DE" sz="2000" b="1" dirty="0">
              <a:solidFill>
                <a:srgbClr val="EDF2F6"/>
              </a:solidFill>
              <a:latin typeface="UB Scala Sans" panose="02000503050000020003"/>
            </a:rPr>
            <a:t>General Examination </a:t>
          </a:r>
          <a:r>
            <a:rPr lang="de-DE" sz="2000" b="1" dirty="0" err="1">
              <a:solidFill>
                <a:srgbClr val="EDF2F6"/>
              </a:solidFill>
              <a:latin typeface="UB Scala Sans" panose="02000503050000020003"/>
            </a:rPr>
            <a:t>Regulations</a:t>
          </a:r>
          <a:br>
            <a:rPr lang="de-DE" sz="2000" b="1" dirty="0">
              <a:solidFill>
                <a:srgbClr val="EDF2F6"/>
              </a:solidFill>
              <a:latin typeface="UB Scala Sans" panose="02000503050000020003"/>
            </a:rPr>
          </a:br>
          <a:r>
            <a:rPr lang="de-DE" sz="1600" b="1" dirty="0">
              <a:solidFill>
                <a:srgbClr val="EDF2F6"/>
              </a:solidFill>
              <a:latin typeface="UB Scala Sans" panose="02000503050000020003"/>
            </a:rPr>
            <a:t>(„allgemeine Prüfungsordnung“)</a:t>
          </a:r>
          <a:endParaRPr lang="de-DE" sz="2000" b="1" dirty="0">
            <a:solidFill>
              <a:srgbClr val="EDF2F6"/>
            </a:solidFill>
            <a:latin typeface="UB Scala Sans" panose="02000503050000020003"/>
          </a:endParaRPr>
        </a:p>
      </dgm:t>
    </dgm:pt>
    <dgm:pt modelId="{68C3BAEF-205D-4EFF-81A3-59A58A9C8F05}" type="parTrans" cxnId="{34B1AD70-5466-4477-B7CD-27012621ADAF}">
      <dgm:prSet/>
      <dgm:spPr/>
      <dgm:t>
        <a:bodyPr/>
        <a:lstStyle/>
        <a:p>
          <a:endParaRPr lang="de-DE"/>
        </a:p>
      </dgm:t>
    </dgm:pt>
    <dgm:pt modelId="{F089D038-7973-4DD8-8F53-B83A598EC1B1}" type="sibTrans" cxnId="{34B1AD70-5466-4477-B7CD-27012621ADAF}">
      <dgm:prSet/>
      <dgm:spPr/>
      <dgm:t>
        <a:bodyPr/>
        <a:lstStyle/>
        <a:p>
          <a:endParaRPr lang="de-DE"/>
        </a:p>
      </dgm:t>
    </dgm:pt>
    <dgm:pt modelId="{15A08312-6143-4C2E-86E5-5BA49F537318}">
      <dgm:prSet phldrT="[Text]" custT="1"/>
      <dgm:spPr/>
      <dgm:t>
        <a:bodyPr/>
        <a:lstStyle/>
        <a:p>
          <a:r>
            <a:rPr lang="en-US" sz="1800" dirty="0">
              <a:latin typeface="UB Scala Sans" panose="02000503050000020003"/>
            </a:rPr>
            <a:t>Examination regulations for the entire faculty WIAI</a:t>
          </a:r>
          <a:endParaRPr lang="de-DE" sz="1800" dirty="0">
            <a:latin typeface="UB Scala Sans" panose="02000503050000020003"/>
          </a:endParaRPr>
        </a:p>
      </dgm:t>
    </dgm:pt>
    <dgm:pt modelId="{299EE157-D436-44E2-B06A-9058E787A0D5}" type="parTrans" cxnId="{41526138-42AE-477B-9B66-9008CDE56AF4}">
      <dgm:prSet/>
      <dgm:spPr/>
      <dgm:t>
        <a:bodyPr/>
        <a:lstStyle/>
        <a:p>
          <a:endParaRPr lang="de-DE"/>
        </a:p>
      </dgm:t>
    </dgm:pt>
    <dgm:pt modelId="{A7F6D81A-2229-4BC8-AD50-2B7A1EAB5442}" type="sibTrans" cxnId="{41526138-42AE-477B-9B66-9008CDE56AF4}">
      <dgm:prSet/>
      <dgm:spPr/>
      <dgm:t>
        <a:bodyPr/>
        <a:lstStyle/>
        <a:p>
          <a:endParaRPr lang="de-DE"/>
        </a:p>
      </dgm:t>
    </dgm:pt>
    <dgm:pt modelId="{28506650-AD98-4EB9-B557-944D13AB7153}">
      <dgm:prSet phldrT="[Text]" custT="1"/>
      <dgm:spPr/>
      <dgm:t>
        <a:bodyPr/>
        <a:lstStyle/>
        <a:p>
          <a:r>
            <a:rPr lang="en-US" sz="1800" dirty="0">
              <a:latin typeface="UB Scala Sans" panose="02000503050000020003"/>
            </a:rPr>
            <a:t>Basic framework conditions of the study </a:t>
          </a:r>
          <a:r>
            <a:rPr lang="en-US" sz="1800" dirty="0" err="1">
              <a:latin typeface="UB Scala Sans" panose="02000503050000020003"/>
            </a:rPr>
            <a:t>programme</a:t>
          </a:r>
          <a:endParaRPr lang="de-DE" sz="1800" dirty="0">
            <a:latin typeface="UB Scala Sans" panose="02000503050000020003"/>
          </a:endParaRPr>
        </a:p>
      </dgm:t>
    </dgm:pt>
    <dgm:pt modelId="{D2158025-5A0C-4CB4-9D84-D7555938FB66}" type="parTrans" cxnId="{B8F0FCF1-DC18-4F46-906E-FA8E8F09A4A1}">
      <dgm:prSet/>
      <dgm:spPr/>
      <dgm:t>
        <a:bodyPr/>
        <a:lstStyle/>
        <a:p>
          <a:endParaRPr lang="de-DE"/>
        </a:p>
      </dgm:t>
    </dgm:pt>
    <dgm:pt modelId="{07DE95D5-4A55-4780-A2AA-ABECE91D2365}" type="sibTrans" cxnId="{B8F0FCF1-DC18-4F46-906E-FA8E8F09A4A1}">
      <dgm:prSet/>
      <dgm:spPr/>
      <dgm:t>
        <a:bodyPr/>
        <a:lstStyle/>
        <a:p>
          <a:endParaRPr lang="de-DE"/>
        </a:p>
      </dgm:t>
    </dgm:pt>
    <dgm:pt modelId="{468C61AB-323E-42AD-9953-0DDBAE09B785}">
      <dgm:prSet phldrT="[Text]" custT="1"/>
      <dgm:spPr/>
      <dgm:t>
        <a:bodyPr/>
        <a:lstStyle/>
        <a:p>
          <a:r>
            <a:rPr lang="de-DE" sz="2000" b="1" dirty="0">
              <a:solidFill>
                <a:srgbClr val="EDF2F6"/>
              </a:solidFill>
              <a:latin typeface="UB Scala Sans" panose="02000503050000020003"/>
            </a:rPr>
            <a:t>Study and </a:t>
          </a:r>
          <a:r>
            <a:rPr lang="de-DE" sz="2000" b="1" dirty="0" err="1">
              <a:solidFill>
                <a:srgbClr val="EDF2F6"/>
              </a:solidFill>
              <a:latin typeface="UB Scala Sans" panose="02000503050000020003"/>
            </a:rPr>
            <a:t>Exam-ination</a:t>
          </a:r>
          <a:r>
            <a:rPr lang="de-DE" sz="2000" b="1" dirty="0">
              <a:solidFill>
                <a:srgbClr val="EDF2F6"/>
              </a:solidFill>
              <a:latin typeface="UB Scala Sans" panose="02000503050000020003"/>
            </a:rPr>
            <a:t> </a:t>
          </a:r>
          <a:r>
            <a:rPr lang="de-DE" sz="2000" b="1" dirty="0" err="1">
              <a:solidFill>
                <a:srgbClr val="EDF2F6"/>
              </a:solidFill>
              <a:latin typeface="UB Scala Sans" panose="02000503050000020003"/>
            </a:rPr>
            <a:t>Regulations</a:t>
          </a:r>
          <a:br>
            <a:rPr lang="de-DE" sz="2000" b="1" dirty="0">
              <a:solidFill>
                <a:srgbClr val="EDF2F6"/>
              </a:solidFill>
              <a:latin typeface="UB Scala Sans" panose="02000503050000020003"/>
            </a:rPr>
          </a:br>
          <a:r>
            <a:rPr lang="de-DE" sz="1600" b="1" dirty="0">
              <a:solidFill>
                <a:srgbClr val="EDF2F6"/>
              </a:solidFill>
              <a:latin typeface="UB Scala Sans" panose="02000503050000020003"/>
            </a:rPr>
            <a:t>(„Studien- und Fachprüfungsordnung“)</a:t>
          </a:r>
          <a:endParaRPr lang="de-DE" sz="2000" b="1" dirty="0">
            <a:solidFill>
              <a:srgbClr val="EDF2F6"/>
            </a:solidFill>
            <a:latin typeface="UB Scala Sans" panose="02000503050000020003"/>
          </a:endParaRPr>
        </a:p>
      </dgm:t>
    </dgm:pt>
    <dgm:pt modelId="{F1B65BB1-F4EA-4F59-AE82-8FF23943D53B}" type="parTrans" cxnId="{782A4898-AD18-4B11-B0E2-A38BC8AC55AB}">
      <dgm:prSet/>
      <dgm:spPr/>
      <dgm:t>
        <a:bodyPr/>
        <a:lstStyle/>
        <a:p>
          <a:endParaRPr lang="de-DE"/>
        </a:p>
      </dgm:t>
    </dgm:pt>
    <dgm:pt modelId="{6187F795-E500-4307-BB0A-84BD0F34ECAE}" type="sibTrans" cxnId="{782A4898-AD18-4B11-B0E2-A38BC8AC55AB}">
      <dgm:prSet/>
      <dgm:spPr/>
      <dgm:t>
        <a:bodyPr/>
        <a:lstStyle/>
        <a:p>
          <a:endParaRPr lang="de-DE"/>
        </a:p>
      </dgm:t>
    </dgm:pt>
    <dgm:pt modelId="{D8A7F186-4BFB-4250-A169-EAD310616F3B}">
      <dgm:prSet phldrT="[Text]" custT="1"/>
      <dgm:spPr/>
      <dgm:t>
        <a:bodyPr/>
        <a:lstStyle/>
        <a:p>
          <a:r>
            <a:rPr lang="en-US" sz="1800" dirty="0">
              <a:latin typeface="UB Scala Sans" panose="02000503050000020003"/>
            </a:rPr>
            <a:t>Course-specific regulations such as duration of study, stay abroad, modules to be taken and learning objectives</a:t>
          </a:r>
          <a:endParaRPr lang="de-DE" sz="1800" dirty="0">
            <a:latin typeface="UB Scala Sans" panose="02000503050000020003"/>
          </a:endParaRPr>
        </a:p>
      </dgm:t>
    </dgm:pt>
    <dgm:pt modelId="{B587DB3D-AAAF-495B-9664-ADC92E6A3EED}" type="parTrans" cxnId="{927DBE63-6E3A-410E-9BFA-BC7546B6B969}">
      <dgm:prSet/>
      <dgm:spPr/>
      <dgm:t>
        <a:bodyPr/>
        <a:lstStyle/>
        <a:p>
          <a:endParaRPr lang="de-DE"/>
        </a:p>
      </dgm:t>
    </dgm:pt>
    <dgm:pt modelId="{D538991A-6B06-4C9F-990A-A44F953A0756}" type="sibTrans" cxnId="{927DBE63-6E3A-410E-9BFA-BC7546B6B969}">
      <dgm:prSet/>
      <dgm:spPr/>
      <dgm:t>
        <a:bodyPr/>
        <a:lstStyle/>
        <a:p>
          <a:endParaRPr lang="de-DE"/>
        </a:p>
      </dgm:t>
    </dgm:pt>
    <dgm:pt modelId="{E66F82D5-D0BE-41EE-9AC1-E840E15B7893}">
      <dgm:prSet phldrT="[Text]" custT="1"/>
      <dgm:spPr/>
      <dgm:t>
        <a:bodyPr/>
        <a:lstStyle/>
        <a:p>
          <a:r>
            <a:rPr lang="de-DE" sz="2000" b="1" dirty="0">
              <a:solidFill>
                <a:srgbClr val="EDF2F6"/>
              </a:solidFill>
              <a:latin typeface="UB Scala Sans" panose="02000503050000020003"/>
            </a:rPr>
            <a:t>Module Handbook</a:t>
          </a:r>
          <a:br>
            <a:rPr lang="de-DE" sz="2000" b="1" dirty="0">
              <a:solidFill>
                <a:srgbClr val="EDF2F6"/>
              </a:solidFill>
              <a:latin typeface="UB Scala Sans" panose="02000503050000020003"/>
            </a:rPr>
          </a:br>
          <a:r>
            <a:rPr lang="de-DE" sz="1600" b="1" dirty="0">
              <a:solidFill>
                <a:srgbClr val="EDF2F6"/>
              </a:solidFill>
              <a:latin typeface="UB Scala Sans" panose="02000503050000020003"/>
            </a:rPr>
            <a:t>(„Modulhandbuch“)</a:t>
          </a:r>
          <a:endParaRPr lang="de-DE" sz="2000" b="1" dirty="0">
            <a:solidFill>
              <a:srgbClr val="EDF2F6"/>
            </a:solidFill>
            <a:latin typeface="UB Scala Sans" panose="02000503050000020003"/>
          </a:endParaRPr>
        </a:p>
      </dgm:t>
    </dgm:pt>
    <dgm:pt modelId="{498BCF5B-540D-49B4-B555-08A5075AC882}" type="parTrans" cxnId="{6E98E90E-31FB-40E9-BA82-0849CE4BD449}">
      <dgm:prSet/>
      <dgm:spPr/>
      <dgm:t>
        <a:bodyPr/>
        <a:lstStyle/>
        <a:p>
          <a:endParaRPr lang="de-DE"/>
        </a:p>
      </dgm:t>
    </dgm:pt>
    <dgm:pt modelId="{81B61213-B53D-4815-BEF9-A2EAEC99F1F4}" type="sibTrans" cxnId="{6E98E90E-31FB-40E9-BA82-0849CE4BD449}">
      <dgm:prSet/>
      <dgm:spPr/>
      <dgm:t>
        <a:bodyPr/>
        <a:lstStyle/>
        <a:p>
          <a:endParaRPr lang="de-DE"/>
        </a:p>
      </dgm:t>
    </dgm:pt>
    <dgm:pt modelId="{9A514BB7-E369-456E-924B-2F5994ADBCB0}">
      <dgm:prSet phldrT="[Text]" custT="1"/>
      <dgm:spPr/>
      <dgm:t>
        <a:bodyPr/>
        <a:lstStyle/>
        <a:p>
          <a:r>
            <a:rPr lang="en-US" sz="1800" dirty="0">
              <a:latin typeface="UB Scala Sans" panose="02000503050000020003"/>
            </a:rPr>
            <a:t>Exact breakdown of the modules to be taken</a:t>
          </a:r>
          <a:endParaRPr lang="de-DE" sz="1800" dirty="0">
            <a:latin typeface="UB Scala Sans" panose="02000503050000020003"/>
          </a:endParaRPr>
        </a:p>
      </dgm:t>
    </dgm:pt>
    <dgm:pt modelId="{8F2BD1C5-95F1-4EBD-8040-D24E20627F0C}" type="parTrans" cxnId="{86FA1343-A830-40CF-A9A1-3ED2EEB34CF4}">
      <dgm:prSet/>
      <dgm:spPr/>
      <dgm:t>
        <a:bodyPr/>
        <a:lstStyle/>
        <a:p>
          <a:endParaRPr lang="de-DE"/>
        </a:p>
      </dgm:t>
    </dgm:pt>
    <dgm:pt modelId="{787A6B29-198C-4836-9493-1C93F0E87CD6}" type="sibTrans" cxnId="{86FA1343-A830-40CF-A9A1-3ED2EEB34CF4}">
      <dgm:prSet/>
      <dgm:spPr/>
      <dgm:t>
        <a:bodyPr/>
        <a:lstStyle/>
        <a:p>
          <a:endParaRPr lang="de-DE"/>
        </a:p>
      </dgm:t>
    </dgm:pt>
    <dgm:pt modelId="{BE1A0A41-A2E1-42E7-B749-1FA1C0040A5A}">
      <dgm:prSet phldrT="[Text]" custT="1"/>
      <dgm:spPr/>
      <dgm:t>
        <a:bodyPr/>
        <a:lstStyle/>
        <a:p>
          <a:r>
            <a:rPr lang="en-US" sz="1800" dirty="0">
              <a:latin typeface="UB Scala Sans" panose="02000503050000020003"/>
            </a:rPr>
            <a:t>Most frequently needed to plan your studies</a:t>
          </a:r>
          <a:endParaRPr lang="de-DE" sz="1800" dirty="0">
            <a:latin typeface="UB Scala Sans" panose="02000503050000020003"/>
          </a:endParaRPr>
        </a:p>
      </dgm:t>
    </dgm:pt>
    <dgm:pt modelId="{819F92B2-B66D-4E6F-AAEE-87562B81AE0D}" type="parTrans" cxnId="{74B62EDC-1ADD-41F9-9E23-86B8352C25E0}">
      <dgm:prSet/>
      <dgm:spPr/>
      <dgm:t>
        <a:bodyPr/>
        <a:lstStyle/>
        <a:p>
          <a:endParaRPr lang="de-DE"/>
        </a:p>
      </dgm:t>
    </dgm:pt>
    <dgm:pt modelId="{869782BB-8D95-4F2A-AF29-63FAC98109B5}" type="sibTrans" cxnId="{74B62EDC-1ADD-41F9-9E23-86B8352C25E0}">
      <dgm:prSet/>
      <dgm:spPr/>
      <dgm:t>
        <a:bodyPr/>
        <a:lstStyle/>
        <a:p>
          <a:endParaRPr lang="de-DE"/>
        </a:p>
      </dgm:t>
    </dgm:pt>
    <dgm:pt modelId="{EE3AB2C3-84D9-4E0D-951A-C893FEF1378E}" type="pres">
      <dgm:prSet presAssocID="{2BA6D988-7BD9-47F5-A270-89E001609C94}" presName="Name0" presStyleCnt="0">
        <dgm:presLayoutVars>
          <dgm:dir/>
          <dgm:animLvl val="lvl"/>
          <dgm:resizeHandles val="exact"/>
        </dgm:presLayoutVars>
      </dgm:prSet>
      <dgm:spPr/>
    </dgm:pt>
    <dgm:pt modelId="{E3538EE9-889C-46C0-9B2A-4042A548CBC6}" type="pres">
      <dgm:prSet presAssocID="{C162AAF8-B405-405F-915F-DE475FE95CD0}" presName="composite" presStyleCnt="0"/>
      <dgm:spPr/>
    </dgm:pt>
    <dgm:pt modelId="{9FA7E1CF-3271-48EE-9D2A-98B84E0582B4}" type="pres">
      <dgm:prSet presAssocID="{C162AAF8-B405-405F-915F-DE475FE95CD0}" presName="parTx" presStyleLbl="alignNode1" presStyleIdx="0" presStyleCnt="3">
        <dgm:presLayoutVars>
          <dgm:chMax val="0"/>
          <dgm:chPref val="0"/>
          <dgm:bulletEnabled val="1"/>
        </dgm:presLayoutVars>
      </dgm:prSet>
      <dgm:spPr/>
    </dgm:pt>
    <dgm:pt modelId="{737DCBE1-B5C9-49F9-B917-3770001900FF}" type="pres">
      <dgm:prSet presAssocID="{C162AAF8-B405-405F-915F-DE475FE95CD0}" presName="desTx" presStyleLbl="alignAccFollowNode1" presStyleIdx="0" presStyleCnt="3" custScaleY="100000">
        <dgm:presLayoutVars>
          <dgm:bulletEnabled val="1"/>
        </dgm:presLayoutVars>
      </dgm:prSet>
      <dgm:spPr/>
    </dgm:pt>
    <dgm:pt modelId="{1DA426A9-D62A-4EBB-BC4A-438C5D24BD0C}" type="pres">
      <dgm:prSet presAssocID="{F089D038-7973-4DD8-8F53-B83A598EC1B1}" presName="space" presStyleCnt="0"/>
      <dgm:spPr/>
    </dgm:pt>
    <dgm:pt modelId="{30DC2673-6CE9-4878-B67B-C8BB28E6BF93}" type="pres">
      <dgm:prSet presAssocID="{468C61AB-323E-42AD-9953-0DDBAE09B785}" presName="composite" presStyleCnt="0"/>
      <dgm:spPr/>
    </dgm:pt>
    <dgm:pt modelId="{727E4975-32FD-41CF-99C1-619E2B0452D8}" type="pres">
      <dgm:prSet presAssocID="{468C61AB-323E-42AD-9953-0DDBAE09B785}" presName="parTx" presStyleLbl="alignNode1" presStyleIdx="1" presStyleCnt="3">
        <dgm:presLayoutVars>
          <dgm:chMax val="0"/>
          <dgm:chPref val="0"/>
          <dgm:bulletEnabled val="1"/>
        </dgm:presLayoutVars>
      </dgm:prSet>
      <dgm:spPr/>
    </dgm:pt>
    <dgm:pt modelId="{C9243E0F-3582-4DAA-9599-81BC9CF62721}" type="pres">
      <dgm:prSet presAssocID="{468C61AB-323E-42AD-9953-0DDBAE09B785}" presName="desTx" presStyleLbl="alignAccFollowNode1" presStyleIdx="1" presStyleCnt="3">
        <dgm:presLayoutVars>
          <dgm:bulletEnabled val="1"/>
        </dgm:presLayoutVars>
      </dgm:prSet>
      <dgm:spPr/>
    </dgm:pt>
    <dgm:pt modelId="{2C5AD954-B39F-410E-8341-2D541639818F}" type="pres">
      <dgm:prSet presAssocID="{6187F795-E500-4307-BB0A-84BD0F34ECAE}" presName="space" presStyleCnt="0"/>
      <dgm:spPr/>
    </dgm:pt>
    <dgm:pt modelId="{655AF31F-3930-4B74-93D8-4D1C72525EB0}" type="pres">
      <dgm:prSet presAssocID="{E66F82D5-D0BE-41EE-9AC1-E840E15B7893}" presName="composite" presStyleCnt="0"/>
      <dgm:spPr/>
    </dgm:pt>
    <dgm:pt modelId="{B7C4B764-F22A-4EA1-A336-712F51827026}" type="pres">
      <dgm:prSet presAssocID="{E66F82D5-D0BE-41EE-9AC1-E840E15B7893}" presName="parTx" presStyleLbl="alignNode1" presStyleIdx="2" presStyleCnt="3">
        <dgm:presLayoutVars>
          <dgm:chMax val="0"/>
          <dgm:chPref val="0"/>
          <dgm:bulletEnabled val="1"/>
        </dgm:presLayoutVars>
      </dgm:prSet>
      <dgm:spPr/>
    </dgm:pt>
    <dgm:pt modelId="{6F95BF05-989E-4B51-880C-A35754A06638}" type="pres">
      <dgm:prSet presAssocID="{E66F82D5-D0BE-41EE-9AC1-E840E15B7893}" presName="desTx" presStyleLbl="alignAccFollowNode1" presStyleIdx="2" presStyleCnt="3" custScaleY="100000">
        <dgm:presLayoutVars>
          <dgm:bulletEnabled val="1"/>
        </dgm:presLayoutVars>
      </dgm:prSet>
      <dgm:spPr/>
    </dgm:pt>
  </dgm:ptLst>
  <dgm:cxnLst>
    <dgm:cxn modelId="{6E98E90E-31FB-40E9-BA82-0849CE4BD449}" srcId="{2BA6D988-7BD9-47F5-A270-89E001609C94}" destId="{E66F82D5-D0BE-41EE-9AC1-E840E15B7893}" srcOrd="2" destOrd="0" parTransId="{498BCF5B-540D-49B4-B555-08A5075AC882}" sibTransId="{81B61213-B53D-4815-BEF9-A2EAEC99F1F4}"/>
    <dgm:cxn modelId="{EE09E115-7073-40AA-9ED9-0394D24042A2}" type="presOf" srcId="{468C61AB-323E-42AD-9953-0DDBAE09B785}" destId="{727E4975-32FD-41CF-99C1-619E2B0452D8}" srcOrd="0" destOrd="0" presId="urn:microsoft.com/office/officeart/2005/8/layout/hList1"/>
    <dgm:cxn modelId="{A6AFE716-BDE7-4169-9D59-4637D5F128AC}" type="presOf" srcId="{15A08312-6143-4C2E-86E5-5BA49F537318}" destId="{737DCBE1-B5C9-49F9-B917-3770001900FF}" srcOrd="0" destOrd="0" presId="urn:microsoft.com/office/officeart/2005/8/layout/hList1"/>
    <dgm:cxn modelId="{F43EEF1B-B80F-4CA3-85E1-6F79DB8341D5}" type="presOf" srcId="{28506650-AD98-4EB9-B557-944D13AB7153}" destId="{737DCBE1-B5C9-49F9-B917-3770001900FF}" srcOrd="0" destOrd="1" presId="urn:microsoft.com/office/officeart/2005/8/layout/hList1"/>
    <dgm:cxn modelId="{41526138-42AE-477B-9B66-9008CDE56AF4}" srcId="{C162AAF8-B405-405F-915F-DE475FE95CD0}" destId="{15A08312-6143-4C2E-86E5-5BA49F537318}" srcOrd="0" destOrd="0" parTransId="{299EE157-D436-44E2-B06A-9058E787A0D5}" sibTransId="{A7F6D81A-2229-4BC8-AD50-2B7A1EAB5442}"/>
    <dgm:cxn modelId="{29AE515E-D284-40CC-80EA-75F50A59E035}" type="presOf" srcId="{2BA6D988-7BD9-47F5-A270-89E001609C94}" destId="{EE3AB2C3-84D9-4E0D-951A-C893FEF1378E}" srcOrd="0" destOrd="0" presId="urn:microsoft.com/office/officeart/2005/8/layout/hList1"/>
    <dgm:cxn modelId="{86FA1343-A830-40CF-A9A1-3ED2EEB34CF4}" srcId="{E66F82D5-D0BE-41EE-9AC1-E840E15B7893}" destId="{9A514BB7-E369-456E-924B-2F5994ADBCB0}" srcOrd="0" destOrd="0" parTransId="{8F2BD1C5-95F1-4EBD-8040-D24E20627F0C}" sibTransId="{787A6B29-198C-4836-9493-1C93F0E87CD6}"/>
    <dgm:cxn modelId="{927DBE63-6E3A-410E-9BFA-BC7546B6B969}" srcId="{468C61AB-323E-42AD-9953-0DDBAE09B785}" destId="{D8A7F186-4BFB-4250-A169-EAD310616F3B}" srcOrd="0" destOrd="0" parTransId="{B587DB3D-AAAF-495B-9664-ADC92E6A3EED}" sibTransId="{D538991A-6B06-4C9F-990A-A44F953A0756}"/>
    <dgm:cxn modelId="{34B1AD70-5466-4477-B7CD-27012621ADAF}" srcId="{2BA6D988-7BD9-47F5-A270-89E001609C94}" destId="{C162AAF8-B405-405F-915F-DE475FE95CD0}" srcOrd="0" destOrd="0" parTransId="{68C3BAEF-205D-4EFF-81A3-59A58A9C8F05}" sibTransId="{F089D038-7973-4DD8-8F53-B83A598EC1B1}"/>
    <dgm:cxn modelId="{D2880E51-6F07-4622-9A9E-604DA6ED9D2A}" type="presOf" srcId="{C162AAF8-B405-405F-915F-DE475FE95CD0}" destId="{9FA7E1CF-3271-48EE-9D2A-98B84E0582B4}" srcOrd="0" destOrd="0" presId="urn:microsoft.com/office/officeart/2005/8/layout/hList1"/>
    <dgm:cxn modelId="{456E2989-3F8A-4478-9167-DD21469AA170}" type="presOf" srcId="{D8A7F186-4BFB-4250-A169-EAD310616F3B}" destId="{C9243E0F-3582-4DAA-9599-81BC9CF62721}" srcOrd="0" destOrd="0" presId="urn:microsoft.com/office/officeart/2005/8/layout/hList1"/>
    <dgm:cxn modelId="{782A4898-AD18-4B11-B0E2-A38BC8AC55AB}" srcId="{2BA6D988-7BD9-47F5-A270-89E001609C94}" destId="{468C61AB-323E-42AD-9953-0DDBAE09B785}" srcOrd="1" destOrd="0" parTransId="{F1B65BB1-F4EA-4F59-AE82-8FF23943D53B}" sibTransId="{6187F795-E500-4307-BB0A-84BD0F34ECAE}"/>
    <dgm:cxn modelId="{DB0351A7-749A-4245-81BA-83EF3DDF6010}" type="presOf" srcId="{BE1A0A41-A2E1-42E7-B749-1FA1C0040A5A}" destId="{6F95BF05-989E-4B51-880C-A35754A06638}" srcOrd="0" destOrd="1" presId="urn:microsoft.com/office/officeart/2005/8/layout/hList1"/>
    <dgm:cxn modelId="{D4A5E6D7-6019-4831-B8EE-7791D2F7BABB}" type="presOf" srcId="{E66F82D5-D0BE-41EE-9AC1-E840E15B7893}" destId="{B7C4B764-F22A-4EA1-A336-712F51827026}" srcOrd="0" destOrd="0" presId="urn:microsoft.com/office/officeart/2005/8/layout/hList1"/>
    <dgm:cxn modelId="{74B62EDC-1ADD-41F9-9E23-86B8352C25E0}" srcId="{E66F82D5-D0BE-41EE-9AC1-E840E15B7893}" destId="{BE1A0A41-A2E1-42E7-B749-1FA1C0040A5A}" srcOrd="1" destOrd="0" parTransId="{819F92B2-B66D-4E6F-AAEE-87562B81AE0D}" sibTransId="{869782BB-8D95-4F2A-AF29-63FAC98109B5}"/>
    <dgm:cxn modelId="{B8F0FCF1-DC18-4F46-906E-FA8E8F09A4A1}" srcId="{C162AAF8-B405-405F-915F-DE475FE95CD0}" destId="{28506650-AD98-4EB9-B557-944D13AB7153}" srcOrd="1" destOrd="0" parTransId="{D2158025-5A0C-4CB4-9D84-D7555938FB66}" sibTransId="{07DE95D5-4A55-4780-A2AA-ABECE91D2365}"/>
    <dgm:cxn modelId="{C0C1C4F3-07E8-41F9-877A-5D2A6888122F}" type="presOf" srcId="{9A514BB7-E369-456E-924B-2F5994ADBCB0}" destId="{6F95BF05-989E-4B51-880C-A35754A06638}" srcOrd="0" destOrd="0" presId="urn:microsoft.com/office/officeart/2005/8/layout/hList1"/>
    <dgm:cxn modelId="{1D923F81-0005-47C1-A52C-393F67ECF86B}" type="presParOf" srcId="{EE3AB2C3-84D9-4E0D-951A-C893FEF1378E}" destId="{E3538EE9-889C-46C0-9B2A-4042A548CBC6}" srcOrd="0" destOrd="0" presId="urn:microsoft.com/office/officeart/2005/8/layout/hList1"/>
    <dgm:cxn modelId="{9EB54ABC-3027-4EE5-B52C-0B8107A5ECCF}" type="presParOf" srcId="{E3538EE9-889C-46C0-9B2A-4042A548CBC6}" destId="{9FA7E1CF-3271-48EE-9D2A-98B84E0582B4}" srcOrd="0" destOrd="0" presId="urn:microsoft.com/office/officeart/2005/8/layout/hList1"/>
    <dgm:cxn modelId="{DA78FB66-E137-48C1-A478-D95AED169E34}" type="presParOf" srcId="{E3538EE9-889C-46C0-9B2A-4042A548CBC6}" destId="{737DCBE1-B5C9-49F9-B917-3770001900FF}" srcOrd="1" destOrd="0" presId="urn:microsoft.com/office/officeart/2005/8/layout/hList1"/>
    <dgm:cxn modelId="{AC980FD2-00EB-4CFB-ABF3-FEACEDBD88CD}" type="presParOf" srcId="{EE3AB2C3-84D9-4E0D-951A-C893FEF1378E}" destId="{1DA426A9-D62A-4EBB-BC4A-438C5D24BD0C}" srcOrd="1" destOrd="0" presId="urn:microsoft.com/office/officeart/2005/8/layout/hList1"/>
    <dgm:cxn modelId="{469F588B-E0C9-4EB9-8C6D-49CED65D6F27}" type="presParOf" srcId="{EE3AB2C3-84D9-4E0D-951A-C893FEF1378E}" destId="{30DC2673-6CE9-4878-B67B-C8BB28E6BF93}" srcOrd="2" destOrd="0" presId="urn:microsoft.com/office/officeart/2005/8/layout/hList1"/>
    <dgm:cxn modelId="{B664705D-159F-48A8-8022-17DFF95B6F5B}" type="presParOf" srcId="{30DC2673-6CE9-4878-B67B-C8BB28E6BF93}" destId="{727E4975-32FD-41CF-99C1-619E2B0452D8}" srcOrd="0" destOrd="0" presId="urn:microsoft.com/office/officeart/2005/8/layout/hList1"/>
    <dgm:cxn modelId="{F68CBBC6-02B3-44B4-A0FB-25FBD9DC430A}" type="presParOf" srcId="{30DC2673-6CE9-4878-B67B-C8BB28E6BF93}" destId="{C9243E0F-3582-4DAA-9599-81BC9CF62721}" srcOrd="1" destOrd="0" presId="urn:microsoft.com/office/officeart/2005/8/layout/hList1"/>
    <dgm:cxn modelId="{C7F915BE-F429-482D-8C78-EBB5F94DF249}" type="presParOf" srcId="{EE3AB2C3-84D9-4E0D-951A-C893FEF1378E}" destId="{2C5AD954-B39F-410E-8341-2D541639818F}" srcOrd="3" destOrd="0" presId="urn:microsoft.com/office/officeart/2005/8/layout/hList1"/>
    <dgm:cxn modelId="{F5C69EA9-077B-4784-9FB9-4E1CC16244E9}" type="presParOf" srcId="{EE3AB2C3-84D9-4E0D-951A-C893FEF1378E}" destId="{655AF31F-3930-4B74-93D8-4D1C72525EB0}" srcOrd="4" destOrd="0" presId="urn:microsoft.com/office/officeart/2005/8/layout/hList1"/>
    <dgm:cxn modelId="{EE0A0CA9-FC83-41B7-9FA5-F37EEE87EB4C}" type="presParOf" srcId="{655AF31F-3930-4B74-93D8-4D1C72525EB0}" destId="{B7C4B764-F22A-4EA1-A336-712F51827026}" srcOrd="0" destOrd="0" presId="urn:microsoft.com/office/officeart/2005/8/layout/hList1"/>
    <dgm:cxn modelId="{8CD5FEA0-4AFA-401E-869C-32F6F248C71F}" type="presParOf" srcId="{655AF31F-3930-4B74-93D8-4D1C72525EB0}" destId="{6F95BF05-989E-4B51-880C-A35754A0663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A6D988-7BD9-47F5-A270-89E001609C9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C162AAF8-B405-405F-915F-DE475FE95CD0}">
      <dgm:prSet phldrT="[Text]" custT="1"/>
      <dgm:spPr>
        <a:solidFill>
          <a:srgbClr val="E24242"/>
        </a:solidFill>
        <a:ln>
          <a:solidFill>
            <a:srgbClr val="E24242"/>
          </a:solidFill>
        </a:ln>
      </dgm:spPr>
      <dgm:t>
        <a:bodyPr/>
        <a:lstStyle/>
        <a:p>
          <a:r>
            <a:rPr lang="de-DE" sz="2000" b="1" dirty="0" err="1">
              <a:solidFill>
                <a:srgbClr val="FFFFFF"/>
              </a:solidFill>
              <a:latin typeface="UB Scala Sans" panose="02000503050000020003"/>
            </a:rPr>
            <a:t>Lecture</a:t>
          </a:r>
          <a:endParaRPr lang="de-DE" sz="2000" b="1" dirty="0">
            <a:solidFill>
              <a:srgbClr val="FFFFFF"/>
            </a:solidFill>
            <a:latin typeface="UB Scala Sans" panose="02000503050000020003"/>
          </a:endParaRPr>
        </a:p>
      </dgm:t>
    </dgm:pt>
    <dgm:pt modelId="{68C3BAEF-205D-4EFF-81A3-59A58A9C8F05}" type="parTrans" cxnId="{34B1AD70-5466-4477-B7CD-27012621ADAF}">
      <dgm:prSet/>
      <dgm:spPr/>
      <dgm:t>
        <a:bodyPr/>
        <a:lstStyle/>
        <a:p>
          <a:endParaRPr lang="de-DE"/>
        </a:p>
      </dgm:t>
    </dgm:pt>
    <dgm:pt modelId="{F089D038-7973-4DD8-8F53-B83A598EC1B1}" type="sibTrans" cxnId="{34B1AD70-5466-4477-B7CD-27012621ADAF}">
      <dgm:prSet/>
      <dgm:spPr/>
      <dgm:t>
        <a:bodyPr/>
        <a:lstStyle/>
        <a:p>
          <a:endParaRPr lang="de-DE"/>
        </a:p>
      </dgm:t>
    </dgm:pt>
    <dgm:pt modelId="{15A08312-6143-4C2E-86E5-5BA49F537318}">
      <dgm:prSet phldrT="[Text]" custT="1"/>
      <dgm:spPr/>
      <dgm:t>
        <a:bodyPr/>
        <a:lstStyle/>
        <a:p>
          <a:r>
            <a:rPr lang="de-DE" sz="1800" dirty="0" err="1">
              <a:latin typeface="UB Scala Sans" panose="02000503050000020003"/>
            </a:rPr>
            <a:t>Biggest</a:t>
          </a:r>
          <a:r>
            <a:rPr lang="de-DE" sz="1800" dirty="0">
              <a:latin typeface="UB Scala Sans" panose="02000503050000020003"/>
            </a:rPr>
            <a:t> </a:t>
          </a:r>
          <a:r>
            <a:rPr lang="de-DE" sz="1800" dirty="0" err="1">
              <a:latin typeface="UB Scala Sans" panose="02000503050000020003"/>
            </a:rPr>
            <a:t>event</a:t>
          </a:r>
          <a:endParaRPr lang="de-DE" sz="1800" dirty="0">
            <a:latin typeface="UB Scala Sans" panose="02000503050000020003"/>
          </a:endParaRPr>
        </a:p>
      </dgm:t>
    </dgm:pt>
    <dgm:pt modelId="{299EE157-D436-44E2-B06A-9058E787A0D5}" type="parTrans" cxnId="{41526138-42AE-477B-9B66-9008CDE56AF4}">
      <dgm:prSet/>
      <dgm:spPr/>
      <dgm:t>
        <a:bodyPr/>
        <a:lstStyle/>
        <a:p>
          <a:endParaRPr lang="de-DE"/>
        </a:p>
      </dgm:t>
    </dgm:pt>
    <dgm:pt modelId="{A7F6D81A-2229-4BC8-AD50-2B7A1EAB5442}" type="sibTrans" cxnId="{41526138-42AE-477B-9B66-9008CDE56AF4}">
      <dgm:prSet/>
      <dgm:spPr/>
      <dgm:t>
        <a:bodyPr/>
        <a:lstStyle/>
        <a:p>
          <a:endParaRPr lang="de-DE"/>
        </a:p>
      </dgm:t>
    </dgm:pt>
    <dgm:pt modelId="{28506650-AD98-4EB9-B557-944D13AB7153}">
      <dgm:prSet phldrT="[Text]" custT="1"/>
      <dgm:spPr/>
      <dgm:t>
        <a:bodyPr/>
        <a:lstStyle/>
        <a:p>
          <a:r>
            <a:rPr lang="en-US" sz="1800" dirty="0">
              <a:latin typeface="UB Scala Sans" panose="02000503050000020003"/>
            </a:rPr>
            <a:t>Mostly with the Professor himself</a:t>
          </a:r>
          <a:endParaRPr lang="de-DE" sz="1800" dirty="0">
            <a:latin typeface="UB Scala Sans" panose="02000503050000020003"/>
          </a:endParaRPr>
        </a:p>
      </dgm:t>
    </dgm:pt>
    <dgm:pt modelId="{D2158025-5A0C-4CB4-9D84-D7555938FB66}" type="parTrans" cxnId="{B8F0FCF1-DC18-4F46-906E-FA8E8F09A4A1}">
      <dgm:prSet/>
      <dgm:spPr/>
      <dgm:t>
        <a:bodyPr/>
        <a:lstStyle/>
        <a:p>
          <a:endParaRPr lang="de-DE"/>
        </a:p>
      </dgm:t>
    </dgm:pt>
    <dgm:pt modelId="{07DE95D5-4A55-4780-A2AA-ABECE91D2365}" type="sibTrans" cxnId="{B8F0FCF1-DC18-4F46-906E-FA8E8F09A4A1}">
      <dgm:prSet/>
      <dgm:spPr/>
      <dgm:t>
        <a:bodyPr/>
        <a:lstStyle/>
        <a:p>
          <a:endParaRPr lang="de-DE"/>
        </a:p>
      </dgm:t>
    </dgm:pt>
    <dgm:pt modelId="{468C61AB-323E-42AD-9953-0DDBAE09B785}">
      <dgm:prSet phldrT="[Text]" custT="1">
        <dgm:style>
          <a:lnRef idx="2">
            <a:schemeClr val="accent2">
              <a:shade val="50000"/>
            </a:schemeClr>
          </a:lnRef>
          <a:fillRef idx="1">
            <a:schemeClr val="accent2"/>
          </a:fillRef>
          <a:effectRef idx="0">
            <a:schemeClr val="accent2"/>
          </a:effectRef>
          <a:fontRef idx="minor">
            <a:schemeClr val="lt1"/>
          </a:fontRef>
        </dgm:style>
      </dgm:prSet>
      <dgm:spPr>
        <a:ln>
          <a:solidFill>
            <a:schemeClr val="accent2"/>
          </a:solidFill>
        </a:ln>
      </dgm:spPr>
      <dgm:t>
        <a:bodyPr/>
        <a:lstStyle/>
        <a:p>
          <a:r>
            <a:rPr lang="de-DE" sz="2000" b="1" dirty="0" err="1">
              <a:solidFill>
                <a:srgbClr val="FFFFFF"/>
              </a:solidFill>
              <a:latin typeface="UB Scala Sans" panose="02000503050000020003"/>
            </a:rPr>
            <a:t>Exercise</a:t>
          </a:r>
          <a:endParaRPr lang="de-DE" sz="2000" b="1" dirty="0">
            <a:solidFill>
              <a:srgbClr val="FFFFFF"/>
            </a:solidFill>
            <a:latin typeface="UB Scala Sans" panose="02000503050000020003"/>
          </a:endParaRPr>
        </a:p>
      </dgm:t>
    </dgm:pt>
    <dgm:pt modelId="{F1B65BB1-F4EA-4F59-AE82-8FF23943D53B}" type="parTrans" cxnId="{782A4898-AD18-4B11-B0E2-A38BC8AC55AB}">
      <dgm:prSet/>
      <dgm:spPr/>
      <dgm:t>
        <a:bodyPr/>
        <a:lstStyle/>
        <a:p>
          <a:endParaRPr lang="de-DE"/>
        </a:p>
      </dgm:t>
    </dgm:pt>
    <dgm:pt modelId="{6187F795-E500-4307-BB0A-84BD0F34ECAE}" type="sibTrans" cxnId="{782A4898-AD18-4B11-B0E2-A38BC8AC55AB}">
      <dgm:prSet/>
      <dgm:spPr/>
      <dgm:t>
        <a:bodyPr/>
        <a:lstStyle/>
        <a:p>
          <a:endParaRPr lang="de-DE"/>
        </a:p>
      </dgm:t>
    </dgm:pt>
    <dgm:pt modelId="{D8A7F186-4BFB-4250-A169-EAD310616F3B}">
      <dgm:prSet phldrT="[Text]" custT="1"/>
      <dgm:spPr/>
      <dgm:t>
        <a:bodyPr/>
        <a:lstStyle/>
        <a:p>
          <a:r>
            <a:rPr lang="en-US" sz="1800" dirty="0">
              <a:latin typeface="UB Scala Sans" panose="02000503050000020003"/>
            </a:rPr>
            <a:t>Applying the theory from the lecture</a:t>
          </a:r>
          <a:endParaRPr lang="de-DE" sz="1800" dirty="0">
            <a:latin typeface="UB Scala Sans" panose="02000503050000020003"/>
          </a:endParaRPr>
        </a:p>
      </dgm:t>
    </dgm:pt>
    <dgm:pt modelId="{B587DB3D-AAAF-495B-9664-ADC92E6A3EED}" type="parTrans" cxnId="{927DBE63-6E3A-410E-9BFA-BC7546B6B969}">
      <dgm:prSet/>
      <dgm:spPr/>
      <dgm:t>
        <a:bodyPr/>
        <a:lstStyle/>
        <a:p>
          <a:endParaRPr lang="de-DE"/>
        </a:p>
      </dgm:t>
    </dgm:pt>
    <dgm:pt modelId="{D538991A-6B06-4C9F-990A-A44F953A0756}" type="sibTrans" cxnId="{927DBE63-6E3A-410E-9BFA-BC7546B6B969}">
      <dgm:prSet/>
      <dgm:spPr/>
      <dgm:t>
        <a:bodyPr/>
        <a:lstStyle/>
        <a:p>
          <a:endParaRPr lang="de-DE"/>
        </a:p>
      </dgm:t>
    </dgm:pt>
    <dgm:pt modelId="{E66F82D5-D0BE-41EE-9AC1-E840E15B7893}">
      <dgm:prSet phldrT="[Text]" custT="1"/>
      <dgm:spPr/>
      <dgm:t>
        <a:bodyPr/>
        <a:lstStyle/>
        <a:p>
          <a:r>
            <a:rPr lang="de-DE" sz="2000" b="1" dirty="0">
              <a:solidFill>
                <a:srgbClr val="FFFFFF"/>
              </a:solidFill>
              <a:latin typeface="UB Scala Sans" panose="02000503050000020003"/>
            </a:rPr>
            <a:t>Tutorial</a:t>
          </a:r>
        </a:p>
      </dgm:t>
    </dgm:pt>
    <dgm:pt modelId="{498BCF5B-540D-49B4-B555-08A5075AC882}" type="parTrans" cxnId="{6E98E90E-31FB-40E9-BA82-0849CE4BD449}">
      <dgm:prSet/>
      <dgm:spPr/>
      <dgm:t>
        <a:bodyPr/>
        <a:lstStyle/>
        <a:p>
          <a:endParaRPr lang="de-DE"/>
        </a:p>
      </dgm:t>
    </dgm:pt>
    <dgm:pt modelId="{81B61213-B53D-4815-BEF9-A2EAEC99F1F4}" type="sibTrans" cxnId="{6E98E90E-31FB-40E9-BA82-0849CE4BD449}">
      <dgm:prSet/>
      <dgm:spPr/>
      <dgm:t>
        <a:bodyPr/>
        <a:lstStyle/>
        <a:p>
          <a:endParaRPr lang="de-DE"/>
        </a:p>
      </dgm:t>
    </dgm:pt>
    <dgm:pt modelId="{9A514BB7-E369-456E-924B-2F5994ADBCB0}">
      <dgm:prSet phldrT="[Text]" custT="1"/>
      <dgm:spPr/>
      <dgm:t>
        <a:bodyPr/>
        <a:lstStyle/>
        <a:p>
          <a:r>
            <a:rPr lang="de-DE" sz="1800" dirty="0" err="1">
              <a:latin typeface="UB Scala Sans" panose="02000503050000020003"/>
            </a:rPr>
            <a:t>No</a:t>
          </a:r>
          <a:r>
            <a:rPr lang="de-DE" sz="1800" dirty="0">
              <a:latin typeface="UB Scala Sans" panose="02000503050000020003"/>
            </a:rPr>
            <a:t> </a:t>
          </a:r>
          <a:r>
            <a:rPr lang="de-DE" sz="1800" dirty="0" err="1">
              <a:latin typeface="UB Scala Sans" panose="02000503050000020003"/>
            </a:rPr>
            <a:t>new</a:t>
          </a:r>
          <a:r>
            <a:rPr lang="de-DE" sz="1800" dirty="0">
              <a:latin typeface="UB Scala Sans" panose="02000503050000020003"/>
            </a:rPr>
            <a:t> </a:t>
          </a:r>
          <a:r>
            <a:rPr lang="de-DE" sz="1800" dirty="0" err="1">
              <a:latin typeface="UB Scala Sans" panose="02000503050000020003"/>
            </a:rPr>
            <a:t>content</a:t>
          </a:r>
          <a:endParaRPr lang="de-DE" sz="1800" dirty="0">
            <a:latin typeface="UB Scala Sans" panose="02000503050000020003"/>
          </a:endParaRPr>
        </a:p>
      </dgm:t>
    </dgm:pt>
    <dgm:pt modelId="{8F2BD1C5-95F1-4EBD-8040-D24E20627F0C}" type="parTrans" cxnId="{86FA1343-A830-40CF-A9A1-3ED2EEB34CF4}">
      <dgm:prSet/>
      <dgm:spPr/>
      <dgm:t>
        <a:bodyPr/>
        <a:lstStyle/>
        <a:p>
          <a:endParaRPr lang="de-DE"/>
        </a:p>
      </dgm:t>
    </dgm:pt>
    <dgm:pt modelId="{787A6B29-198C-4836-9493-1C93F0E87CD6}" type="sibTrans" cxnId="{86FA1343-A830-40CF-A9A1-3ED2EEB34CF4}">
      <dgm:prSet/>
      <dgm:spPr/>
      <dgm:t>
        <a:bodyPr/>
        <a:lstStyle/>
        <a:p>
          <a:endParaRPr lang="de-DE"/>
        </a:p>
      </dgm:t>
    </dgm:pt>
    <dgm:pt modelId="{BE1A0A41-A2E1-42E7-B749-1FA1C0040A5A}">
      <dgm:prSet phldrT="[Text]" custT="1"/>
      <dgm:spPr/>
      <dgm:t>
        <a:bodyPr/>
        <a:lstStyle/>
        <a:p>
          <a:r>
            <a:rPr lang="en-US" sz="1800" dirty="0">
              <a:latin typeface="UB Scala Sans" panose="02000503050000020003"/>
            </a:rPr>
            <a:t>Student tutor </a:t>
          </a:r>
          <a:br>
            <a:rPr lang="en-US" sz="1800" dirty="0">
              <a:latin typeface="UB Scala Sans" panose="02000503050000020003"/>
            </a:rPr>
          </a:br>
          <a:r>
            <a:rPr lang="en-US" sz="1800" dirty="0">
              <a:latin typeface="UB Scala Sans" panose="02000503050000020003"/>
            </a:rPr>
            <a:t>answers questions </a:t>
          </a:r>
          <a:br>
            <a:rPr lang="en-US" sz="1800" dirty="0">
              <a:latin typeface="UB Scala Sans" panose="02000503050000020003"/>
            </a:rPr>
          </a:br>
          <a:r>
            <a:rPr lang="en-US" sz="1800" dirty="0">
              <a:latin typeface="UB Scala Sans" panose="02000503050000020003"/>
            </a:rPr>
            <a:t>and you work </a:t>
          </a:r>
          <a:br>
            <a:rPr lang="en-US" sz="1800" dirty="0">
              <a:latin typeface="UB Scala Sans" panose="02000503050000020003"/>
            </a:rPr>
          </a:br>
          <a:r>
            <a:rPr lang="en-US" sz="1800" dirty="0">
              <a:latin typeface="UB Scala Sans" panose="02000503050000020003"/>
            </a:rPr>
            <a:t>on additional </a:t>
          </a:r>
          <a:br>
            <a:rPr lang="en-US" sz="1800" dirty="0">
              <a:latin typeface="UB Scala Sans" panose="02000503050000020003"/>
            </a:rPr>
          </a:br>
          <a:r>
            <a:rPr lang="en-US" sz="1800" dirty="0">
              <a:latin typeface="UB Scala Sans" panose="02000503050000020003"/>
            </a:rPr>
            <a:t>exercises</a:t>
          </a:r>
          <a:endParaRPr lang="de-DE" sz="1800" dirty="0">
            <a:latin typeface="UB Scala Sans" panose="02000503050000020003"/>
          </a:endParaRPr>
        </a:p>
      </dgm:t>
    </dgm:pt>
    <dgm:pt modelId="{819F92B2-B66D-4E6F-AAEE-87562B81AE0D}" type="parTrans" cxnId="{74B62EDC-1ADD-41F9-9E23-86B8352C25E0}">
      <dgm:prSet/>
      <dgm:spPr/>
      <dgm:t>
        <a:bodyPr/>
        <a:lstStyle/>
        <a:p>
          <a:endParaRPr lang="de-DE"/>
        </a:p>
      </dgm:t>
    </dgm:pt>
    <dgm:pt modelId="{869782BB-8D95-4F2A-AF29-63FAC98109B5}" type="sibTrans" cxnId="{74B62EDC-1ADD-41F9-9E23-86B8352C25E0}">
      <dgm:prSet/>
      <dgm:spPr/>
      <dgm:t>
        <a:bodyPr/>
        <a:lstStyle/>
        <a:p>
          <a:endParaRPr lang="de-DE"/>
        </a:p>
      </dgm:t>
    </dgm:pt>
    <dgm:pt modelId="{DA1B3946-C5AC-4B89-88FB-99096BA9F244}">
      <dgm:prSet phldrT="[Text]" custT="1"/>
      <dgm:spPr/>
      <dgm:t>
        <a:bodyPr/>
        <a:lstStyle/>
        <a:p>
          <a:r>
            <a:rPr lang="de-DE" sz="1800" dirty="0">
              <a:latin typeface="UB Scala Sans" panose="02000503050000020003"/>
            </a:rPr>
            <a:t>Teaching </a:t>
          </a:r>
          <a:r>
            <a:rPr lang="de-DE" sz="1800" dirty="0" err="1">
              <a:latin typeface="UB Scala Sans" panose="02000503050000020003"/>
            </a:rPr>
            <a:t>the</a:t>
          </a:r>
          <a:r>
            <a:rPr lang="de-DE" sz="1800" dirty="0">
              <a:latin typeface="UB Scala Sans" panose="02000503050000020003"/>
            </a:rPr>
            <a:t> </a:t>
          </a:r>
          <a:r>
            <a:rPr lang="de-DE" sz="1800" dirty="0" err="1">
              <a:latin typeface="UB Scala Sans" panose="02000503050000020003"/>
            </a:rPr>
            <a:t>theory</a:t>
          </a:r>
          <a:endParaRPr lang="de-DE" sz="1800" dirty="0">
            <a:latin typeface="UB Scala Sans" panose="02000503050000020003"/>
          </a:endParaRPr>
        </a:p>
      </dgm:t>
    </dgm:pt>
    <dgm:pt modelId="{97D9F202-3DD8-474A-A01E-DB01A0C3B506}" type="parTrans" cxnId="{EF09F9C7-F495-403D-837A-3FA94AF5CEBC}">
      <dgm:prSet/>
      <dgm:spPr/>
      <dgm:t>
        <a:bodyPr/>
        <a:lstStyle/>
        <a:p>
          <a:endParaRPr lang="en-US"/>
        </a:p>
      </dgm:t>
    </dgm:pt>
    <dgm:pt modelId="{41A2D046-B0E8-4301-9C49-33155EDB4E3B}" type="sibTrans" cxnId="{EF09F9C7-F495-403D-837A-3FA94AF5CEBC}">
      <dgm:prSet/>
      <dgm:spPr/>
      <dgm:t>
        <a:bodyPr/>
        <a:lstStyle/>
        <a:p>
          <a:endParaRPr lang="en-US"/>
        </a:p>
      </dgm:t>
    </dgm:pt>
    <dgm:pt modelId="{3EF7CE25-6401-4ADB-86B1-7D980F03077A}">
      <dgm:prSet phldrT="[Text]" custT="1"/>
      <dgm:spPr/>
      <dgm:t>
        <a:bodyPr/>
        <a:lstStyle/>
        <a:p>
          <a:r>
            <a:rPr lang="de-DE" sz="1800" dirty="0" err="1">
              <a:latin typeface="UB Scala Sans" panose="02000503050000020003"/>
            </a:rPr>
            <a:t>Often</a:t>
          </a:r>
          <a:r>
            <a:rPr lang="de-DE" sz="1800" dirty="0">
              <a:latin typeface="UB Scala Sans" panose="02000503050000020003"/>
            </a:rPr>
            <a:t> in </a:t>
          </a:r>
          <a:r>
            <a:rPr lang="de-DE" sz="1800" dirty="0" err="1">
              <a:latin typeface="UB Scala Sans" panose="02000503050000020003"/>
            </a:rPr>
            <a:t>smaller</a:t>
          </a:r>
          <a:r>
            <a:rPr lang="de-DE" sz="1800" dirty="0">
              <a:latin typeface="UB Scala Sans" panose="02000503050000020003"/>
            </a:rPr>
            <a:t> </a:t>
          </a:r>
          <a:r>
            <a:rPr lang="de-DE" sz="1800" dirty="0" err="1">
              <a:latin typeface="UB Scala Sans" panose="02000503050000020003"/>
            </a:rPr>
            <a:t>groups</a:t>
          </a:r>
          <a:endParaRPr lang="de-DE" sz="1800" dirty="0">
            <a:latin typeface="UB Scala Sans" panose="02000503050000020003"/>
          </a:endParaRPr>
        </a:p>
      </dgm:t>
    </dgm:pt>
    <dgm:pt modelId="{5C05C039-2D8A-482F-B608-550D36A2D586}" type="parTrans" cxnId="{F714AA7C-4456-413C-B9C2-57E8872C4F6A}">
      <dgm:prSet/>
      <dgm:spPr/>
      <dgm:t>
        <a:bodyPr/>
        <a:lstStyle/>
        <a:p>
          <a:endParaRPr lang="en-US"/>
        </a:p>
      </dgm:t>
    </dgm:pt>
    <dgm:pt modelId="{D7A5954B-FEA8-4263-896A-23DC64B9E07C}" type="sibTrans" cxnId="{F714AA7C-4456-413C-B9C2-57E8872C4F6A}">
      <dgm:prSet/>
      <dgm:spPr/>
      <dgm:t>
        <a:bodyPr/>
        <a:lstStyle/>
        <a:p>
          <a:endParaRPr lang="en-US"/>
        </a:p>
      </dgm:t>
    </dgm:pt>
    <dgm:pt modelId="{50627C34-D47B-41B5-970D-76C93A1A9C87}">
      <dgm:prSet phldrT="[Text]" custT="1"/>
      <dgm:spPr/>
      <dgm:t>
        <a:bodyPr/>
        <a:lstStyle/>
        <a:p>
          <a:r>
            <a:rPr lang="en-US" sz="1800" dirty="0">
              <a:latin typeface="UB Scala Sans" panose="02000503050000020003"/>
            </a:rPr>
            <a:t>New, more practical content also possible</a:t>
          </a:r>
          <a:endParaRPr lang="de-DE" sz="1800" dirty="0">
            <a:latin typeface="UB Scala Sans" panose="02000503050000020003"/>
          </a:endParaRPr>
        </a:p>
      </dgm:t>
    </dgm:pt>
    <dgm:pt modelId="{6D6B1A73-0B21-44D7-90E7-20B145856F64}" type="parTrans" cxnId="{F89EAC2F-B859-4399-B259-BCB420C7D758}">
      <dgm:prSet/>
      <dgm:spPr/>
      <dgm:t>
        <a:bodyPr/>
        <a:lstStyle/>
        <a:p>
          <a:endParaRPr lang="en-US"/>
        </a:p>
      </dgm:t>
    </dgm:pt>
    <dgm:pt modelId="{4A09222A-370F-4CA2-86F7-5B04EFC79368}" type="sibTrans" cxnId="{F89EAC2F-B859-4399-B259-BCB420C7D758}">
      <dgm:prSet/>
      <dgm:spPr/>
      <dgm:t>
        <a:bodyPr/>
        <a:lstStyle/>
        <a:p>
          <a:endParaRPr lang="en-US"/>
        </a:p>
      </dgm:t>
    </dgm:pt>
    <dgm:pt modelId="{EE3AB2C3-84D9-4E0D-951A-C893FEF1378E}" type="pres">
      <dgm:prSet presAssocID="{2BA6D988-7BD9-47F5-A270-89E001609C94}" presName="Name0" presStyleCnt="0">
        <dgm:presLayoutVars>
          <dgm:dir/>
          <dgm:animLvl val="lvl"/>
          <dgm:resizeHandles val="exact"/>
        </dgm:presLayoutVars>
      </dgm:prSet>
      <dgm:spPr/>
    </dgm:pt>
    <dgm:pt modelId="{E3538EE9-889C-46C0-9B2A-4042A548CBC6}" type="pres">
      <dgm:prSet presAssocID="{C162AAF8-B405-405F-915F-DE475FE95CD0}" presName="composite" presStyleCnt="0"/>
      <dgm:spPr/>
    </dgm:pt>
    <dgm:pt modelId="{9FA7E1CF-3271-48EE-9D2A-98B84E0582B4}" type="pres">
      <dgm:prSet presAssocID="{C162AAF8-B405-405F-915F-DE475FE95CD0}" presName="parTx" presStyleLbl="alignNode1" presStyleIdx="0" presStyleCnt="3">
        <dgm:presLayoutVars>
          <dgm:chMax val="0"/>
          <dgm:chPref val="0"/>
          <dgm:bulletEnabled val="1"/>
        </dgm:presLayoutVars>
      </dgm:prSet>
      <dgm:spPr/>
    </dgm:pt>
    <dgm:pt modelId="{737DCBE1-B5C9-49F9-B917-3770001900FF}" type="pres">
      <dgm:prSet presAssocID="{C162AAF8-B405-405F-915F-DE475FE95CD0}" presName="desTx" presStyleLbl="alignAccFollowNode1" presStyleIdx="0" presStyleCnt="3" custScaleY="100000">
        <dgm:presLayoutVars>
          <dgm:bulletEnabled val="1"/>
        </dgm:presLayoutVars>
      </dgm:prSet>
      <dgm:spPr/>
    </dgm:pt>
    <dgm:pt modelId="{1DA426A9-D62A-4EBB-BC4A-438C5D24BD0C}" type="pres">
      <dgm:prSet presAssocID="{F089D038-7973-4DD8-8F53-B83A598EC1B1}" presName="space" presStyleCnt="0"/>
      <dgm:spPr/>
    </dgm:pt>
    <dgm:pt modelId="{30DC2673-6CE9-4878-B67B-C8BB28E6BF93}" type="pres">
      <dgm:prSet presAssocID="{468C61AB-323E-42AD-9953-0DDBAE09B785}" presName="composite" presStyleCnt="0"/>
      <dgm:spPr/>
    </dgm:pt>
    <dgm:pt modelId="{727E4975-32FD-41CF-99C1-619E2B0452D8}" type="pres">
      <dgm:prSet presAssocID="{468C61AB-323E-42AD-9953-0DDBAE09B785}" presName="parTx" presStyleLbl="alignNode1" presStyleIdx="1" presStyleCnt="3">
        <dgm:presLayoutVars>
          <dgm:chMax val="0"/>
          <dgm:chPref val="0"/>
          <dgm:bulletEnabled val="1"/>
        </dgm:presLayoutVars>
      </dgm:prSet>
      <dgm:spPr/>
    </dgm:pt>
    <dgm:pt modelId="{C9243E0F-3582-4DAA-9599-81BC9CF62721}" type="pres">
      <dgm:prSet presAssocID="{468C61AB-323E-42AD-9953-0DDBAE09B785}" presName="desTx" presStyleLbl="alignAccFollowNode1" presStyleIdx="1" presStyleCnt="3">
        <dgm:presLayoutVars>
          <dgm:bulletEnabled val="1"/>
        </dgm:presLayoutVars>
      </dgm:prSet>
      <dgm:spPr/>
    </dgm:pt>
    <dgm:pt modelId="{2C5AD954-B39F-410E-8341-2D541639818F}" type="pres">
      <dgm:prSet presAssocID="{6187F795-E500-4307-BB0A-84BD0F34ECAE}" presName="space" presStyleCnt="0"/>
      <dgm:spPr/>
    </dgm:pt>
    <dgm:pt modelId="{655AF31F-3930-4B74-93D8-4D1C72525EB0}" type="pres">
      <dgm:prSet presAssocID="{E66F82D5-D0BE-41EE-9AC1-E840E15B7893}" presName="composite" presStyleCnt="0"/>
      <dgm:spPr/>
    </dgm:pt>
    <dgm:pt modelId="{B7C4B764-F22A-4EA1-A336-712F51827026}" type="pres">
      <dgm:prSet presAssocID="{E66F82D5-D0BE-41EE-9AC1-E840E15B7893}" presName="parTx" presStyleLbl="alignNode1" presStyleIdx="2" presStyleCnt="3">
        <dgm:presLayoutVars>
          <dgm:chMax val="0"/>
          <dgm:chPref val="0"/>
          <dgm:bulletEnabled val="1"/>
        </dgm:presLayoutVars>
      </dgm:prSet>
      <dgm:spPr/>
    </dgm:pt>
    <dgm:pt modelId="{6F95BF05-989E-4B51-880C-A35754A06638}" type="pres">
      <dgm:prSet presAssocID="{E66F82D5-D0BE-41EE-9AC1-E840E15B7893}" presName="desTx" presStyleLbl="alignAccFollowNode1" presStyleIdx="2" presStyleCnt="3" custScaleY="100000">
        <dgm:presLayoutVars>
          <dgm:bulletEnabled val="1"/>
        </dgm:presLayoutVars>
      </dgm:prSet>
      <dgm:spPr/>
    </dgm:pt>
  </dgm:ptLst>
  <dgm:cxnLst>
    <dgm:cxn modelId="{6E98E90E-31FB-40E9-BA82-0849CE4BD449}" srcId="{2BA6D988-7BD9-47F5-A270-89E001609C94}" destId="{E66F82D5-D0BE-41EE-9AC1-E840E15B7893}" srcOrd="2" destOrd="0" parTransId="{498BCF5B-540D-49B4-B555-08A5075AC882}" sibTransId="{81B61213-B53D-4815-BEF9-A2EAEC99F1F4}"/>
    <dgm:cxn modelId="{EE09E115-7073-40AA-9ED9-0394D24042A2}" type="presOf" srcId="{468C61AB-323E-42AD-9953-0DDBAE09B785}" destId="{727E4975-32FD-41CF-99C1-619E2B0452D8}" srcOrd="0" destOrd="0" presId="urn:microsoft.com/office/officeart/2005/8/layout/hList1"/>
    <dgm:cxn modelId="{A6AFE716-BDE7-4169-9D59-4637D5F128AC}" type="presOf" srcId="{15A08312-6143-4C2E-86E5-5BA49F537318}" destId="{737DCBE1-B5C9-49F9-B917-3770001900FF}" srcOrd="0" destOrd="0" presId="urn:microsoft.com/office/officeart/2005/8/layout/hList1"/>
    <dgm:cxn modelId="{F43EEF1B-B80F-4CA3-85E1-6F79DB8341D5}" type="presOf" srcId="{28506650-AD98-4EB9-B557-944D13AB7153}" destId="{737DCBE1-B5C9-49F9-B917-3770001900FF}" srcOrd="0" destOrd="1" presId="urn:microsoft.com/office/officeart/2005/8/layout/hList1"/>
    <dgm:cxn modelId="{DE0AE121-C2E6-4B6C-98B6-63460CC3EB5A}" type="presOf" srcId="{DA1B3946-C5AC-4B89-88FB-99096BA9F244}" destId="{737DCBE1-B5C9-49F9-B917-3770001900FF}" srcOrd="0" destOrd="2" presId="urn:microsoft.com/office/officeart/2005/8/layout/hList1"/>
    <dgm:cxn modelId="{F89EAC2F-B859-4399-B259-BCB420C7D758}" srcId="{468C61AB-323E-42AD-9953-0DDBAE09B785}" destId="{50627C34-D47B-41B5-970D-76C93A1A9C87}" srcOrd="2" destOrd="0" parTransId="{6D6B1A73-0B21-44D7-90E7-20B145856F64}" sibTransId="{4A09222A-370F-4CA2-86F7-5B04EFC79368}"/>
    <dgm:cxn modelId="{F5336735-1F4E-4A2F-B5F0-FA86251C4C0A}" type="presOf" srcId="{50627C34-D47B-41B5-970D-76C93A1A9C87}" destId="{C9243E0F-3582-4DAA-9599-81BC9CF62721}" srcOrd="0" destOrd="2" presId="urn:microsoft.com/office/officeart/2005/8/layout/hList1"/>
    <dgm:cxn modelId="{41526138-42AE-477B-9B66-9008CDE56AF4}" srcId="{C162AAF8-B405-405F-915F-DE475FE95CD0}" destId="{15A08312-6143-4C2E-86E5-5BA49F537318}" srcOrd="0" destOrd="0" parTransId="{299EE157-D436-44E2-B06A-9058E787A0D5}" sibTransId="{A7F6D81A-2229-4BC8-AD50-2B7A1EAB5442}"/>
    <dgm:cxn modelId="{29AE515E-D284-40CC-80EA-75F50A59E035}" type="presOf" srcId="{2BA6D988-7BD9-47F5-A270-89E001609C94}" destId="{EE3AB2C3-84D9-4E0D-951A-C893FEF1378E}" srcOrd="0" destOrd="0" presId="urn:microsoft.com/office/officeart/2005/8/layout/hList1"/>
    <dgm:cxn modelId="{86FA1343-A830-40CF-A9A1-3ED2EEB34CF4}" srcId="{E66F82D5-D0BE-41EE-9AC1-E840E15B7893}" destId="{9A514BB7-E369-456E-924B-2F5994ADBCB0}" srcOrd="0" destOrd="0" parTransId="{8F2BD1C5-95F1-4EBD-8040-D24E20627F0C}" sibTransId="{787A6B29-198C-4836-9493-1C93F0E87CD6}"/>
    <dgm:cxn modelId="{927DBE63-6E3A-410E-9BFA-BC7546B6B969}" srcId="{468C61AB-323E-42AD-9953-0DDBAE09B785}" destId="{D8A7F186-4BFB-4250-A169-EAD310616F3B}" srcOrd="0" destOrd="0" parTransId="{B587DB3D-AAAF-495B-9664-ADC92E6A3EED}" sibTransId="{D538991A-6B06-4C9F-990A-A44F953A0756}"/>
    <dgm:cxn modelId="{34B1AD70-5466-4477-B7CD-27012621ADAF}" srcId="{2BA6D988-7BD9-47F5-A270-89E001609C94}" destId="{C162AAF8-B405-405F-915F-DE475FE95CD0}" srcOrd="0" destOrd="0" parTransId="{68C3BAEF-205D-4EFF-81A3-59A58A9C8F05}" sibTransId="{F089D038-7973-4DD8-8F53-B83A598EC1B1}"/>
    <dgm:cxn modelId="{D2880E51-6F07-4622-9A9E-604DA6ED9D2A}" type="presOf" srcId="{C162AAF8-B405-405F-915F-DE475FE95CD0}" destId="{9FA7E1CF-3271-48EE-9D2A-98B84E0582B4}" srcOrd="0" destOrd="0" presId="urn:microsoft.com/office/officeart/2005/8/layout/hList1"/>
    <dgm:cxn modelId="{F714AA7C-4456-413C-B9C2-57E8872C4F6A}" srcId="{468C61AB-323E-42AD-9953-0DDBAE09B785}" destId="{3EF7CE25-6401-4ADB-86B1-7D980F03077A}" srcOrd="1" destOrd="0" parTransId="{5C05C039-2D8A-482F-B608-550D36A2D586}" sibTransId="{D7A5954B-FEA8-4263-896A-23DC64B9E07C}"/>
    <dgm:cxn modelId="{456E2989-3F8A-4478-9167-DD21469AA170}" type="presOf" srcId="{D8A7F186-4BFB-4250-A169-EAD310616F3B}" destId="{C9243E0F-3582-4DAA-9599-81BC9CF62721}" srcOrd="0" destOrd="0" presId="urn:microsoft.com/office/officeart/2005/8/layout/hList1"/>
    <dgm:cxn modelId="{782A4898-AD18-4B11-B0E2-A38BC8AC55AB}" srcId="{2BA6D988-7BD9-47F5-A270-89E001609C94}" destId="{468C61AB-323E-42AD-9953-0DDBAE09B785}" srcOrd="1" destOrd="0" parTransId="{F1B65BB1-F4EA-4F59-AE82-8FF23943D53B}" sibTransId="{6187F795-E500-4307-BB0A-84BD0F34ECAE}"/>
    <dgm:cxn modelId="{2D4A73A4-DE8A-40A6-BD03-093F07EE45E3}" type="presOf" srcId="{3EF7CE25-6401-4ADB-86B1-7D980F03077A}" destId="{C9243E0F-3582-4DAA-9599-81BC9CF62721}" srcOrd="0" destOrd="1" presId="urn:microsoft.com/office/officeart/2005/8/layout/hList1"/>
    <dgm:cxn modelId="{DB0351A7-749A-4245-81BA-83EF3DDF6010}" type="presOf" srcId="{BE1A0A41-A2E1-42E7-B749-1FA1C0040A5A}" destId="{6F95BF05-989E-4B51-880C-A35754A06638}" srcOrd="0" destOrd="1" presId="urn:microsoft.com/office/officeart/2005/8/layout/hList1"/>
    <dgm:cxn modelId="{EF09F9C7-F495-403D-837A-3FA94AF5CEBC}" srcId="{C162AAF8-B405-405F-915F-DE475FE95CD0}" destId="{DA1B3946-C5AC-4B89-88FB-99096BA9F244}" srcOrd="2" destOrd="0" parTransId="{97D9F202-3DD8-474A-A01E-DB01A0C3B506}" sibTransId="{41A2D046-B0E8-4301-9C49-33155EDB4E3B}"/>
    <dgm:cxn modelId="{D4A5E6D7-6019-4831-B8EE-7791D2F7BABB}" type="presOf" srcId="{E66F82D5-D0BE-41EE-9AC1-E840E15B7893}" destId="{B7C4B764-F22A-4EA1-A336-712F51827026}" srcOrd="0" destOrd="0" presId="urn:microsoft.com/office/officeart/2005/8/layout/hList1"/>
    <dgm:cxn modelId="{74B62EDC-1ADD-41F9-9E23-86B8352C25E0}" srcId="{E66F82D5-D0BE-41EE-9AC1-E840E15B7893}" destId="{BE1A0A41-A2E1-42E7-B749-1FA1C0040A5A}" srcOrd="1" destOrd="0" parTransId="{819F92B2-B66D-4E6F-AAEE-87562B81AE0D}" sibTransId="{869782BB-8D95-4F2A-AF29-63FAC98109B5}"/>
    <dgm:cxn modelId="{B8F0FCF1-DC18-4F46-906E-FA8E8F09A4A1}" srcId="{C162AAF8-B405-405F-915F-DE475FE95CD0}" destId="{28506650-AD98-4EB9-B557-944D13AB7153}" srcOrd="1" destOrd="0" parTransId="{D2158025-5A0C-4CB4-9D84-D7555938FB66}" sibTransId="{07DE95D5-4A55-4780-A2AA-ABECE91D2365}"/>
    <dgm:cxn modelId="{C0C1C4F3-07E8-41F9-877A-5D2A6888122F}" type="presOf" srcId="{9A514BB7-E369-456E-924B-2F5994ADBCB0}" destId="{6F95BF05-989E-4B51-880C-A35754A06638}" srcOrd="0" destOrd="0" presId="urn:microsoft.com/office/officeart/2005/8/layout/hList1"/>
    <dgm:cxn modelId="{1D923F81-0005-47C1-A52C-393F67ECF86B}" type="presParOf" srcId="{EE3AB2C3-84D9-4E0D-951A-C893FEF1378E}" destId="{E3538EE9-889C-46C0-9B2A-4042A548CBC6}" srcOrd="0" destOrd="0" presId="urn:microsoft.com/office/officeart/2005/8/layout/hList1"/>
    <dgm:cxn modelId="{9EB54ABC-3027-4EE5-B52C-0B8107A5ECCF}" type="presParOf" srcId="{E3538EE9-889C-46C0-9B2A-4042A548CBC6}" destId="{9FA7E1CF-3271-48EE-9D2A-98B84E0582B4}" srcOrd="0" destOrd="0" presId="urn:microsoft.com/office/officeart/2005/8/layout/hList1"/>
    <dgm:cxn modelId="{DA78FB66-E137-48C1-A478-D95AED169E34}" type="presParOf" srcId="{E3538EE9-889C-46C0-9B2A-4042A548CBC6}" destId="{737DCBE1-B5C9-49F9-B917-3770001900FF}" srcOrd="1" destOrd="0" presId="urn:microsoft.com/office/officeart/2005/8/layout/hList1"/>
    <dgm:cxn modelId="{AC980FD2-00EB-4CFB-ABF3-FEACEDBD88CD}" type="presParOf" srcId="{EE3AB2C3-84D9-4E0D-951A-C893FEF1378E}" destId="{1DA426A9-D62A-4EBB-BC4A-438C5D24BD0C}" srcOrd="1" destOrd="0" presId="urn:microsoft.com/office/officeart/2005/8/layout/hList1"/>
    <dgm:cxn modelId="{469F588B-E0C9-4EB9-8C6D-49CED65D6F27}" type="presParOf" srcId="{EE3AB2C3-84D9-4E0D-951A-C893FEF1378E}" destId="{30DC2673-6CE9-4878-B67B-C8BB28E6BF93}" srcOrd="2" destOrd="0" presId="urn:microsoft.com/office/officeart/2005/8/layout/hList1"/>
    <dgm:cxn modelId="{B664705D-159F-48A8-8022-17DFF95B6F5B}" type="presParOf" srcId="{30DC2673-6CE9-4878-B67B-C8BB28E6BF93}" destId="{727E4975-32FD-41CF-99C1-619E2B0452D8}" srcOrd="0" destOrd="0" presId="urn:microsoft.com/office/officeart/2005/8/layout/hList1"/>
    <dgm:cxn modelId="{F68CBBC6-02B3-44B4-A0FB-25FBD9DC430A}" type="presParOf" srcId="{30DC2673-6CE9-4878-B67B-C8BB28E6BF93}" destId="{C9243E0F-3582-4DAA-9599-81BC9CF62721}" srcOrd="1" destOrd="0" presId="urn:microsoft.com/office/officeart/2005/8/layout/hList1"/>
    <dgm:cxn modelId="{C7F915BE-F429-482D-8C78-EBB5F94DF249}" type="presParOf" srcId="{EE3AB2C3-84D9-4E0D-951A-C893FEF1378E}" destId="{2C5AD954-B39F-410E-8341-2D541639818F}" srcOrd="3" destOrd="0" presId="urn:microsoft.com/office/officeart/2005/8/layout/hList1"/>
    <dgm:cxn modelId="{F5C69EA9-077B-4784-9FB9-4E1CC16244E9}" type="presParOf" srcId="{EE3AB2C3-84D9-4E0D-951A-C893FEF1378E}" destId="{655AF31F-3930-4B74-93D8-4D1C72525EB0}" srcOrd="4" destOrd="0" presId="urn:microsoft.com/office/officeart/2005/8/layout/hList1"/>
    <dgm:cxn modelId="{EE0A0CA9-FC83-41B7-9FA5-F37EEE87EB4C}" type="presParOf" srcId="{655AF31F-3930-4B74-93D8-4D1C72525EB0}" destId="{B7C4B764-F22A-4EA1-A336-712F51827026}" srcOrd="0" destOrd="0" presId="urn:microsoft.com/office/officeart/2005/8/layout/hList1"/>
    <dgm:cxn modelId="{8CD5FEA0-4AFA-401E-869C-32F6F248C71F}" type="presParOf" srcId="{655AF31F-3930-4B74-93D8-4D1C72525EB0}" destId="{6F95BF05-989E-4B51-880C-A35754A0663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7E1CF-3271-48EE-9D2A-98B84E0582B4}">
      <dsp:nvSpPr>
        <dsp:cNvPr id="0" name=""/>
        <dsp:cNvSpPr/>
      </dsp:nvSpPr>
      <dsp:spPr>
        <a:xfrm>
          <a:off x="2655" y="10509"/>
          <a:ext cx="2588988" cy="103559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b="1" kern="1200" dirty="0">
              <a:solidFill>
                <a:srgbClr val="EDF2F6"/>
              </a:solidFill>
              <a:latin typeface="UB Scala Sans" panose="02000503050000020003"/>
            </a:rPr>
            <a:t>General Examination </a:t>
          </a:r>
          <a:r>
            <a:rPr lang="de-DE" sz="2000" b="1" kern="1200" dirty="0" err="1">
              <a:solidFill>
                <a:srgbClr val="EDF2F6"/>
              </a:solidFill>
              <a:latin typeface="UB Scala Sans" panose="02000503050000020003"/>
            </a:rPr>
            <a:t>Regulations</a:t>
          </a:r>
          <a:br>
            <a:rPr lang="de-DE" sz="2000" b="1" kern="1200" dirty="0">
              <a:solidFill>
                <a:srgbClr val="EDF2F6"/>
              </a:solidFill>
              <a:latin typeface="UB Scala Sans" panose="02000503050000020003"/>
            </a:rPr>
          </a:br>
          <a:r>
            <a:rPr lang="de-DE" sz="1600" b="1" kern="1200" dirty="0">
              <a:solidFill>
                <a:srgbClr val="EDF2F6"/>
              </a:solidFill>
              <a:latin typeface="UB Scala Sans" panose="02000503050000020003"/>
            </a:rPr>
            <a:t>(„allgemeine Prüfungsordnung“)</a:t>
          </a:r>
          <a:endParaRPr lang="de-DE" sz="2000" b="1" kern="1200" dirty="0">
            <a:solidFill>
              <a:srgbClr val="EDF2F6"/>
            </a:solidFill>
            <a:latin typeface="UB Scala Sans" panose="02000503050000020003"/>
          </a:endParaRPr>
        </a:p>
      </dsp:txBody>
      <dsp:txXfrm>
        <a:off x="2655" y="10509"/>
        <a:ext cx="2588988" cy="1035595"/>
      </dsp:txXfrm>
    </dsp:sp>
    <dsp:sp modelId="{737DCBE1-B5C9-49F9-B917-3770001900FF}">
      <dsp:nvSpPr>
        <dsp:cNvPr id="0" name=""/>
        <dsp:cNvSpPr/>
      </dsp:nvSpPr>
      <dsp:spPr>
        <a:xfrm>
          <a:off x="2655" y="1046105"/>
          <a:ext cx="2588988"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UB Scala Sans" panose="02000503050000020003"/>
            </a:rPr>
            <a:t>Examination regulations for the entire faculty WIAI</a:t>
          </a:r>
          <a:endParaRPr lang="de-DE" sz="1800" kern="1200" dirty="0">
            <a:latin typeface="UB Scala Sans" panose="02000503050000020003"/>
          </a:endParaRPr>
        </a:p>
        <a:p>
          <a:pPr marL="171450" lvl="1" indent="-171450" algn="l" defTabSz="800100">
            <a:lnSpc>
              <a:spcPct val="90000"/>
            </a:lnSpc>
            <a:spcBef>
              <a:spcPct val="0"/>
            </a:spcBef>
            <a:spcAft>
              <a:spcPct val="15000"/>
            </a:spcAft>
            <a:buChar char="•"/>
          </a:pPr>
          <a:r>
            <a:rPr lang="en-US" sz="1800" kern="1200" dirty="0">
              <a:latin typeface="UB Scala Sans" panose="02000503050000020003"/>
            </a:rPr>
            <a:t>Basic framework conditions of the study </a:t>
          </a:r>
          <a:r>
            <a:rPr lang="en-US" sz="1800" kern="1200" dirty="0" err="1">
              <a:latin typeface="UB Scala Sans" panose="02000503050000020003"/>
            </a:rPr>
            <a:t>programme</a:t>
          </a:r>
          <a:endParaRPr lang="de-DE" sz="1800" kern="1200" dirty="0">
            <a:latin typeface="UB Scala Sans" panose="02000503050000020003"/>
          </a:endParaRPr>
        </a:p>
      </dsp:txBody>
      <dsp:txXfrm>
        <a:off x="2655" y="1046105"/>
        <a:ext cx="2588988" cy="2327760"/>
      </dsp:txXfrm>
    </dsp:sp>
    <dsp:sp modelId="{727E4975-32FD-41CF-99C1-619E2B0452D8}">
      <dsp:nvSpPr>
        <dsp:cNvPr id="0" name=""/>
        <dsp:cNvSpPr/>
      </dsp:nvSpPr>
      <dsp:spPr>
        <a:xfrm>
          <a:off x="2954101" y="10509"/>
          <a:ext cx="2588988" cy="103559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b="1" kern="1200" dirty="0">
              <a:solidFill>
                <a:srgbClr val="EDF2F6"/>
              </a:solidFill>
              <a:latin typeface="UB Scala Sans" panose="02000503050000020003"/>
            </a:rPr>
            <a:t>Study and </a:t>
          </a:r>
          <a:r>
            <a:rPr lang="de-DE" sz="2000" b="1" kern="1200" dirty="0" err="1">
              <a:solidFill>
                <a:srgbClr val="EDF2F6"/>
              </a:solidFill>
              <a:latin typeface="UB Scala Sans" panose="02000503050000020003"/>
            </a:rPr>
            <a:t>Exam-ination</a:t>
          </a:r>
          <a:r>
            <a:rPr lang="de-DE" sz="2000" b="1" kern="1200" dirty="0">
              <a:solidFill>
                <a:srgbClr val="EDF2F6"/>
              </a:solidFill>
              <a:latin typeface="UB Scala Sans" panose="02000503050000020003"/>
            </a:rPr>
            <a:t> </a:t>
          </a:r>
          <a:r>
            <a:rPr lang="de-DE" sz="2000" b="1" kern="1200" dirty="0" err="1">
              <a:solidFill>
                <a:srgbClr val="EDF2F6"/>
              </a:solidFill>
              <a:latin typeface="UB Scala Sans" panose="02000503050000020003"/>
            </a:rPr>
            <a:t>Regulations</a:t>
          </a:r>
          <a:br>
            <a:rPr lang="de-DE" sz="2000" b="1" kern="1200" dirty="0">
              <a:solidFill>
                <a:srgbClr val="EDF2F6"/>
              </a:solidFill>
              <a:latin typeface="UB Scala Sans" panose="02000503050000020003"/>
            </a:rPr>
          </a:br>
          <a:r>
            <a:rPr lang="de-DE" sz="1600" b="1" kern="1200" dirty="0">
              <a:solidFill>
                <a:srgbClr val="EDF2F6"/>
              </a:solidFill>
              <a:latin typeface="UB Scala Sans" panose="02000503050000020003"/>
            </a:rPr>
            <a:t>(„Studien- und Fachprüfungsordnung“)</a:t>
          </a:r>
          <a:endParaRPr lang="de-DE" sz="2000" b="1" kern="1200" dirty="0">
            <a:solidFill>
              <a:srgbClr val="EDF2F6"/>
            </a:solidFill>
            <a:latin typeface="UB Scala Sans" panose="02000503050000020003"/>
          </a:endParaRPr>
        </a:p>
      </dsp:txBody>
      <dsp:txXfrm>
        <a:off x="2954101" y="10509"/>
        <a:ext cx="2588988" cy="1035595"/>
      </dsp:txXfrm>
    </dsp:sp>
    <dsp:sp modelId="{C9243E0F-3582-4DAA-9599-81BC9CF62721}">
      <dsp:nvSpPr>
        <dsp:cNvPr id="0" name=""/>
        <dsp:cNvSpPr/>
      </dsp:nvSpPr>
      <dsp:spPr>
        <a:xfrm>
          <a:off x="2954101" y="1046105"/>
          <a:ext cx="2588988"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UB Scala Sans" panose="02000503050000020003"/>
            </a:rPr>
            <a:t>Course-specific regulations such as duration of study, stay abroad, modules to be taken and learning objectives</a:t>
          </a:r>
          <a:endParaRPr lang="de-DE" sz="1800" kern="1200" dirty="0">
            <a:latin typeface="UB Scala Sans" panose="02000503050000020003"/>
          </a:endParaRPr>
        </a:p>
      </dsp:txBody>
      <dsp:txXfrm>
        <a:off x="2954101" y="1046105"/>
        <a:ext cx="2588988" cy="2327760"/>
      </dsp:txXfrm>
    </dsp:sp>
    <dsp:sp modelId="{B7C4B764-F22A-4EA1-A336-712F51827026}">
      <dsp:nvSpPr>
        <dsp:cNvPr id="0" name=""/>
        <dsp:cNvSpPr/>
      </dsp:nvSpPr>
      <dsp:spPr>
        <a:xfrm>
          <a:off x="5905548" y="10509"/>
          <a:ext cx="2588988" cy="103559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b="1" kern="1200" dirty="0">
              <a:solidFill>
                <a:srgbClr val="EDF2F6"/>
              </a:solidFill>
              <a:latin typeface="UB Scala Sans" panose="02000503050000020003"/>
            </a:rPr>
            <a:t>Module Handbook</a:t>
          </a:r>
          <a:br>
            <a:rPr lang="de-DE" sz="2000" b="1" kern="1200" dirty="0">
              <a:solidFill>
                <a:srgbClr val="EDF2F6"/>
              </a:solidFill>
              <a:latin typeface="UB Scala Sans" panose="02000503050000020003"/>
            </a:rPr>
          </a:br>
          <a:r>
            <a:rPr lang="de-DE" sz="1600" b="1" kern="1200" dirty="0">
              <a:solidFill>
                <a:srgbClr val="EDF2F6"/>
              </a:solidFill>
              <a:latin typeface="UB Scala Sans" panose="02000503050000020003"/>
            </a:rPr>
            <a:t>(„Modulhandbuch“)</a:t>
          </a:r>
          <a:endParaRPr lang="de-DE" sz="2000" b="1" kern="1200" dirty="0">
            <a:solidFill>
              <a:srgbClr val="EDF2F6"/>
            </a:solidFill>
            <a:latin typeface="UB Scala Sans" panose="02000503050000020003"/>
          </a:endParaRPr>
        </a:p>
      </dsp:txBody>
      <dsp:txXfrm>
        <a:off x="5905548" y="10509"/>
        <a:ext cx="2588988" cy="1035595"/>
      </dsp:txXfrm>
    </dsp:sp>
    <dsp:sp modelId="{6F95BF05-989E-4B51-880C-A35754A06638}">
      <dsp:nvSpPr>
        <dsp:cNvPr id="0" name=""/>
        <dsp:cNvSpPr/>
      </dsp:nvSpPr>
      <dsp:spPr>
        <a:xfrm>
          <a:off x="5905548" y="1046105"/>
          <a:ext cx="2588988"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UB Scala Sans" panose="02000503050000020003"/>
            </a:rPr>
            <a:t>Exact breakdown of the modules to be taken</a:t>
          </a:r>
          <a:endParaRPr lang="de-DE" sz="1800" kern="1200" dirty="0">
            <a:latin typeface="UB Scala Sans" panose="02000503050000020003"/>
          </a:endParaRPr>
        </a:p>
        <a:p>
          <a:pPr marL="171450" lvl="1" indent="-171450" algn="l" defTabSz="800100">
            <a:lnSpc>
              <a:spcPct val="90000"/>
            </a:lnSpc>
            <a:spcBef>
              <a:spcPct val="0"/>
            </a:spcBef>
            <a:spcAft>
              <a:spcPct val="15000"/>
            </a:spcAft>
            <a:buChar char="•"/>
          </a:pPr>
          <a:r>
            <a:rPr lang="en-US" sz="1800" kern="1200" dirty="0">
              <a:latin typeface="UB Scala Sans" panose="02000503050000020003"/>
            </a:rPr>
            <a:t>Most frequently needed to plan your studies</a:t>
          </a:r>
          <a:endParaRPr lang="de-DE" sz="1800" kern="1200" dirty="0">
            <a:latin typeface="UB Scala Sans" panose="02000503050000020003"/>
          </a:endParaRPr>
        </a:p>
      </dsp:txBody>
      <dsp:txXfrm>
        <a:off x="5905548" y="1046105"/>
        <a:ext cx="2588988" cy="2327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7E1CF-3271-48EE-9D2A-98B84E0582B4}">
      <dsp:nvSpPr>
        <dsp:cNvPr id="0" name=""/>
        <dsp:cNvSpPr/>
      </dsp:nvSpPr>
      <dsp:spPr>
        <a:xfrm>
          <a:off x="2655" y="10509"/>
          <a:ext cx="2588988" cy="1035595"/>
        </a:xfrm>
        <a:prstGeom prst="rect">
          <a:avLst/>
        </a:prstGeom>
        <a:solidFill>
          <a:srgbClr val="E24242"/>
        </a:solidFill>
        <a:ln w="25400" cap="flat" cmpd="sng" algn="ctr">
          <a:solidFill>
            <a:srgbClr val="E2424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b="1" kern="1200" dirty="0" err="1">
              <a:solidFill>
                <a:srgbClr val="FFFFFF"/>
              </a:solidFill>
              <a:latin typeface="UB Scala Sans" panose="02000503050000020003"/>
            </a:rPr>
            <a:t>Lecture</a:t>
          </a:r>
          <a:endParaRPr lang="de-DE" sz="2000" b="1" kern="1200" dirty="0">
            <a:solidFill>
              <a:srgbClr val="FFFFFF"/>
            </a:solidFill>
            <a:latin typeface="UB Scala Sans" panose="02000503050000020003"/>
          </a:endParaRPr>
        </a:p>
      </dsp:txBody>
      <dsp:txXfrm>
        <a:off x="2655" y="10509"/>
        <a:ext cx="2588988" cy="1035595"/>
      </dsp:txXfrm>
    </dsp:sp>
    <dsp:sp modelId="{737DCBE1-B5C9-49F9-B917-3770001900FF}">
      <dsp:nvSpPr>
        <dsp:cNvPr id="0" name=""/>
        <dsp:cNvSpPr/>
      </dsp:nvSpPr>
      <dsp:spPr>
        <a:xfrm>
          <a:off x="2655" y="1046105"/>
          <a:ext cx="2588988"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e-DE" sz="1800" kern="1200" dirty="0" err="1">
              <a:latin typeface="UB Scala Sans" panose="02000503050000020003"/>
            </a:rPr>
            <a:t>Biggest</a:t>
          </a:r>
          <a:r>
            <a:rPr lang="de-DE" sz="1800" kern="1200" dirty="0">
              <a:latin typeface="UB Scala Sans" panose="02000503050000020003"/>
            </a:rPr>
            <a:t> </a:t>
          </a:r>
          <a:r>
            <a:rPr lang="de-DE" sz="1800" kern="1200" dirty="0" err="1">
              <a:latin typeface="UB Scala Sans" panose="02000503050000020003"/>
            </a:rPr>
            <a:t>event</a:t>
          </a:r>
          <a:endParaRPr lang="de-DE" sz="1800" kern="1200" dirty="0">
            <a:latin typeface="UB Scala Sans" panose="02000503050000020003"/>
          </a:endParaRPr>
        </a:p>
        <a:p>
          <a:pPr marL="171450" lvl="1" indent="-171450" algn="l" defTabSz="800100">
            <a:lnSpc>
              <a:spcPct val="90000"/>
            </a:lnSpc>
            <a:spcBef>
              <a:spcPct val="0"/>
            </a:spcBef>
            <a:spcAft>
              <a:spcPct val="15000"/>
            </a:spcAft>
            <a:buChar char="•"/>
          </a:pPr>
          <a:r>
            <a:rPr lang="en-US" sz="1800" kern="1200" dirty="0">
              <a:latin typeface="UB Scala Sans" panose="02000503050000020003"/>
            </a:rPr>
            <a:t>Mostly with the Professor himself</a:t>
          </a:r>
          <a:endParaRPr lang="de-DE" sz="1800" kern="1200" dirty="0">
            <a:latin typeface="UB Scala Sans" panose="02000503050000020003"/>
          </a:endParaRPr>
        </a:p>
        <a:p>
          <a:pPr marL="171450" lvl="1" indent="-171450" algn="l" defTabSz="800100">
            <a:lnSpc>
              <a:spcPct val="90000"/>
            </a:lnSpc>
            <a:spcBef>
              <a:spcPct val="0"/>
            </a:spcBef>
            <a:spcAft>
              <a:spcPct val="15000"/>
            </a:spcAft>
            <a:buChar char="•"/>
          </a:pPr>
          <a:r>
            <a:rPr lang="de-DE" sz="1800" kern="1200" dirty="0">
              <a:latin typeface="UB Scala Sans" panose="02000503050000020003"/>
            </a:rPr>
            <a:t>Teaching </a:t>
          </a:r>
          <a:r>
            <a:rPr lang="de-DE" sz="1800" kern="1200" dirty="0" err="1">
              <a:latin typeface="UB Scala Sans" panose="02000503050000020003"/>
            </a:rPr>
            <a:t>the</a:t>
          </a:r>
          <a:r>
            <a:rPr lang="de-DE" sz="1800" kern="1200" dirty="0">
              <a:latin typeface="UB Scala Sans" panose="02000503050000020003"/>
            </a:rPr>
            <a:t> </a:t>
          </a:r>
          <a:r>
            <a:rPr lang="de-DE" sz="1800" kern="1200" dirty="0" err="1">
              <a:latin typeface="UB Scala Sans" panose="02000503050000020003"/>
            </a:rPr>
            <a:t>theory</a:t>
          </a:r>
          <a:endParaRPr lang="de-DE" sz="1800" kern="1200" dirty="0">
            <a:latin typeface="UB Scala Sans" panose="02000503050000020003"/>
          </a:endParaRPr>
        </a:p>
      </dsp:txBody>
      <dsp:txXfrm>
        <a:off x="2655" y="1046105"/>
        <a:ext cx="2588988" cy="2327760"/>
      </dsp:txXfrm>
    </dsp:sp>
    <dsp:sp modelId="{727E4975-32FD-41CF-99C1-619E2B0452D8}">
      <dsp:nvSpPr>
        <dsp:cNvPr id="0" name=""/>
        <dsp:cNvSpPr/>
      </dsp:nvSpPr>
      <dsp:spPr>
        <a:xfrm>
          <a:off x="2954101" y="10509"/>
          <a:ext cx="2588988" cy="1035595"/>
        </a:xfrm>
        <a:prstGeom prst="rect">
          <a:avLst/>
        </a:prstGeom>
        <a:solidFill>
          <a:schemeClr val="accent2"/>
        </a:solidFill>
        <a:ln w="25400" cap="flat" cmpd="sng" algn="ctr">
          <a:solidFill>
            <a:schemeClr val="accent2"/>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b="1" kern="1200" dirty="0" err="1">
              <a:solidFill>
                <a:srgbClr val="FFFFFF"/>
              </a:solidFill>
              <a:latin typeface="UB Scala Sans" panose="02000503050000020003"/>
            </a:rPr>
            <a:t>Exercise</a:t>
          </a:r>
          <a:endParaRPr lang="de-DE" sz="2000" b="1" kern="1200" dirty="0">
            <a:solidFill>
              <a:srgbClr val="FFFFFF"/>
            </a:solidFill>
            <a:latin typeface="UB Scala Sans" panose="02000503050000020003"/>
          </a:endParaRPr>
        </a:p>
      </dsp:txBody>
      <dsp:txXfrm>
        <a:off x="2954101" y="10509"/>
        <a:ext cx="2588988" cy="1035595"/>
      </dsp:txXfrm>
    </dsp:sp>
    <dsp:sp modelId="{C9243E0F-3582-4DAA-9599-81BC9CF62721}">
      <dsp:nvSpPr>
        <dsp:cNvPr id="0" name=""/>
        <dsp:cNvSpPr/>
      </dsp:nvSpPr>
      <dsp:spPr>
        <a:xfrm>
          <a:off x="2954101" y="1046105"/>
          <a:ext cx="2588988"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UB Scala Sans" panose="02000503050000020003"/>
            </a:rPr>
            <a:t>Applying the theory from the lecture</a:t>
          </a:r>
          <a:endParaRPr lang="de-DE" sz="1800" kern="1200" dirty="0">
            <a:latin typeface="UB Scala Sans" panose="02000503050000020003"/>
          </a:endParaRPr>
        </a:p>
        <a:p>
          <a:pPr marL="171450" lvl="1" indent="-171450" algn="l" defTabSz="800100">
            <a:lnSpc>
              <a:spcPct val="90000"/>
            </a:lnSpc>
            <a:spcBef>
              <a:spcPct val="0"/>
            </a:spcBef>
            <a:spcAft>
              <a:spcPct val="15000"/>
            </a:spcAft>
            <a:buChar char="•"/>
          </a:pPr>
          <a:r>
            <a:rPr lang="de-DE" sz="1800" kern="1200" dirty="0" err="1">
              <a:latin typeface="UB Scala Sans" panose="02000503050000020003"/>
            </a:rPr>
            <a:t>Often</a:t>
          </a:r>
          <a:r>
            <a:rPr lang="de-DE" sz="1800" kern="1200" dirty="0">
              <a:latin typeface="UB Scala Sans" panose="02000503050000020003"/>
            </a:rPr>
            <a:t> in </a:t>
          </a:r>
          <a:r>
            <a:rPr lang="de-DE" sz="1800" kern="1200" dirty="0" err="1">
              <a:latin typeface="UB Scala Sans" panose="02000503050000020003"/>
            </a:rPr>
            <a:t>smaller</a:t>
          </a:r>
          <a:r>
            <a:rPr lang="de-DE" sz="1800" kern="1200" dirty="0">
              <a:latin typeface="UB Scala Sans" panose="02000503050000020003"/>
            </a:rPr>
            <a:t> </a:t>
          </a:r>
          <a:r>
            <a:rPr lang="de-DE" sz="1800" kern="1200" dirty="0" err="1">
              <a:latin typeface="UB Scala Sans" panose="02000503050000020003"/>
            </a:rPr>
            <a:t>groups</a:t>
          </a:r>
          <a:endParaRPr lang="de-DE" sz="1800" kern="1200" dirty="0">
            <a:latin typeface="UB Scala Sans" panose="02000503050000020003"/>
          </a:endParaRPr>
        </a:p>
        <a:p>
          <a:pPr marL="171450" lvl="1" indent="-171450" algn="l" defTabSz="800100">
            <a:lnSpc>
              <a:spcPct val="90000"/>
            </a:lnSpc>
            <a:spcBef>
              <a:spcPct val="0"/>
            </a:spcBef>
            <a:spcAft>
              <a:spcPct val="15000"/>
            </a:spcAft>
            <a:buChar char="•"/>
          </a:pPr>
          <a:r>
            <a:rPr lang="en-US" sz="1800" kern="1200" dirty="0">
              <a:latin typeface="UB Scala Sans" panose="02000503050000020003"/>
            </a:rPr>
            <a:t>New, more practical content also possible</a:t>
          </a:r>
          <a:endParaRPr lang="de-DE" sz="1800" kern="1200" dirty="0">
            <a:latin typeface="UB Scala Sans" panose="02000503050000020003"/>
          </a:endParaRPr>
        </a:p>
      </dsp:txBody>
      <dsp:txXfrm>
        <a:off x="2954101" y="1046105"/>
        <a:ext cx="2588988" cy="2327760"/>
      </dsp:txXfrm>
    </dsp:sp>
    <dsp:sp modelId="{B7C4B764-F22A-4EA1-A336-712F51827026}">
      <dsp:nvSpPr>
        <dsp:cNvPr id="0" name=""/>
        <dsp:cNvSpPr/>
      </dsp:nvSpPr>
      <dsp:spPr>
        <a:xfrm>
          <a:off x="5905548" y="10509"/>
          <a:ext cx="2588988" cy="103559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b="1" kern="1200" dirty="0">
              <a:solidFill>
                <a:srgbClr val="FFFFFF"/>
              </a:solidFill>
              <a:latin typeface="UB Scala Sans" panose="02000503050000020003"/>
            </a:rPr>
            <a:t>Tutorial</a:t>
          </a:r>
        </a:p>
      </dsp:txBody>
      <dsp:txXfrm>
        <a:off x="5905548" y="10509"/>
        <a:ext cx="2588988" cy="1035595"/>
      </dsp:txXfrm>
    </dsp:sp>
    <dsp:sp modelId="{6F95BF05-989E-4B51-880C-A35754A06638}">
      <dsp:nvSpPr>
        <dsp:cNvPr id="0" name=""/>
        <dsp:cNvSpPr/>
      </dsp:nvSpPr>
      <dsp:spPr>
        <a:xfrm>
          <a:off x="5905548" y="1046105"/>
          <a:ext cx="2588988"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e-DE" sz="1800" kern="1200" dirty="0" err="1">
              <a:latin typeface="UB Scala Sans" panose="02000503050000020003"/>
            </a:rPr>
            <a:t>No</a:t>
          </a:r>
          <a:r>
            <a:rPr lang="de-DE" sz="1800" kern="1200" dirty="0">
              <a:latin typeface="UB Scala Sans" panose="02000503050000020003"/>
            </a:rPr>
            <a:t> </a:t>
          </a:r>
          <a:r>
            <a:rPr lang="de-DE" sz="1800" kern="1200" dirty="0" err="1">
              <a:latin typeface="UB Scala Sans" panose="02000503050000020003"/>
            </a:rPr>
            <a:t>new</a:t>
          </a:r>
          <a:r>
            <a:rPr lang="de-DE" sz="1800" kern="1200" dirty="0">
              <a:latin typeface="UB Scala Sans" panose="02000503050000020003"/>
            </a:rPr>
            <a:t> </a:t>
          </a:r>
          <a:r>
            <a:rPr lang="de-DE" sz="1800" kern="1200" dirty="0" err="1">
              <a:latin typeface="UB Scala Sans" panose="02000503050000020003"/>
            </a:rPr>
            <a:t>content</a:t>
          </a:r>
          <a:endParaRPr lang="de-DE" sz="1800" kern="1200" dirty="0">
            <a:latin typeface="UB Scala Sans" panose="02000503050000020003"/>
          </a:endParaRPr>
        </a:p>
        <a:p>
          <a:pPr marL="171450" lvl="1" indent="-171450" algn="l" defTabSz="800100">
            <a:lnSpc>
              <a:spcPct val="90000"/>
            </a:lnSpc>
            <a:spcBef>
              <a:spcPct val="0"/>
            </a:spcBef>
            <a:spcAft>
              <a:spcPct val="15000"/>
            </a:spcAft>
            <a:buChar char="•"/>
          </a:pPr>
          <a:r>
            <a:rPr lang="en-US" sz="1800" kern="1200" dirty="0">
              <a:latin typeface="UB Scala Sans" panose="02000503050000020003"/>
            </a:rPr>
            <a:t>Student tutor </a:t>
          </a:r>
          <a:br>
            <a:rPr lang="en-US" sz="1800" kern="1200" dirty="0">
              <a:latin typeface="UB Scala Sans" panose="02000503050000020003"/>
            </a:rPr>
          </a:br>
          <a:r>
            <a:rPr lang="en-US" sz="1800" kern="1200" dirty="0">
              <a:latin typeface="UB Scala Sans" panose="02000503050000020003"/>
            </a:rPr>
            <a:t>answers questions </a:t>
          </a:r>
          <a:br>
            <a:rPr lang="en-US" sz="1800" kern="1200" dirty="0">
              <a:latin typeface="UB Scala Sans" panose="02000503050000020003"/>
            </a:rPr>
          </a:br>
          <a:r>
            <a:rPr lang="en-US" sz="1800" kern="1200" dirty="0">
              <a:latin typeface="UB Scala Sans" panose="02000503050000020003"/>
            </a:rPr>
            <a:t>and you work </a:t>
          </a:r>
          <a:br>
            <a:rPr lang="en-US" sz="1800" kern="1200" dirty="0">
              <a:latin typeface="UB Scala Sans" panose="02000503050000020003"/>
            </a:rPr>
          </a:br>
          <a:r>
            <a:rPr lang="en-US" sz="1800" kern="1200" dirty="0">
              <a:latin typeface="UB Scala Sans" panose="02000503050000020003"/>
            </a:rPr>
            <a:t>on additional </a:t>
          </a:r>
          <a:br>
            <a:rPr lang="en-US" sz="1800" kern="1200" dirty="0">
              <a:latin typeface="UB Scala Sans" panose="02000503050000020003"/>
            </a:rPr>
          </a:br>
          <a:r>
            <a:rPr lang="en-US" sz="1800" kern="1200" dirty="0">
              <a:latin typeface="UB Scala Sans" panose="02000503050000020003"/>
            </a:rPr>
            <a:t>exercises</a:t>
          </a:r>
          <a:endParaRPr lang="de-DE" sz="1800" kern="1200" dirty="0">
            <a:latin typeface="UB Scala Sans" panose="02000503050000020003"/>
          </a:endParaRPr>
        </a:p>
      </dsp:txBody>
      <dsp:txXfrm>
        <a:off x="5905548" y="1046105"/>
        <a:ext cx="2588988" cy="23277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47C3501-B76B-DC11-C7B2-72C319E95FF3}"/>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cs typeface="Arial" charset="0"/>
              </a:defRPr>
            </a:lvl1pPr>
          </a:lstStyle>
          <a:p>
            <a:pPr>
              <a:defRPr/>
            </a:pPr>
            <a:endParaRPr lang="de-DE"/>
          </a:p>
        </p:txBody>
      </p:sp>
      <p:sp>
        <p:nvSpPr>
          <p:cNvPr id="3" name="Datumsplatzhalter 2">
            <a:extLst>
              <a:ext uri="{FF2B5EF4-FFF2-40B4-BE49-F238E27FC236}">
                <a16:creationId xmlns:a16="http://schemas.microsoft.com/office/drawing/2014/main" id="{0BCEA480-309B-02F6-DE7A-DFAAA4991C48}"/>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cs typeface="Arial" charset="0"/>
              </a:defRPr>
            </a:lvl1pPr>
          </a:lstStyle>
          <a:p>
            <a:pPr>
              <a:defRPr/>
            </a:pPr>
            <a:fld id="{AA1536F4-F884-4BCF-B4CA-98523BE9CAEC}" type="datetimeFigureOut">
              <a:rPr lang="de-DE"/>
              <a:pPr>
                <a:defRPr/>
              </a:pPr>
              <a:t>07.10.2025</a:t>
            </a:fld>
            <a:endParaRPr lang="de-DE"/>
          </a:p>
        </p:txBody>
      </p:sp>
      <p:sp>
        <p:nvSpPr>
          <p:cNvPr id="4" name="Folienbildplatzhalter 3">
            <a:extLst>
              <a:ext uri="{FF2B5EF4-FFF2-40B4-BE49-F238E27FC236}">
                <a16:creationId xmlns:a16="http://schemas.microsoft.com/office/drawing/2014/main" id="{C90800DF-F959-4A8A-31CE-852A74EAFB4E}"/>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770FF99A-3713-B259-E087-29DBA8361B87}"/>
              </a:ext>
            </a:extLst>
          </p:cNvPr>
          <p:cNvSpPr>
            <a:spLocks noGrp="1"/>
          </p:cNvSpPr>
          <p:nvPr>
            <p:ph type="body" sz="quarter" idx="3"/>
          </p:nvPr>
        </p:nvSpPr>
        <p:spPr>
          <a:xfrm>
            <a:off x="679450" y="4716463"/>
            <a:ext cx="5438775" cy="4465637"/>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067BEE7F-D7B7-552A-6A11-6EDDD1AD2C57}"/>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cs typeface="Arial" charset="0"/>
              </a:defRPr>
            </a:lvl1pPr>
          </a:lstStyle>
          <a:p>
            <a:pPr>
              <a:defRPr/>
            </a:pPr>
            <a:endParaRPr lang="de-DE"/>
          </a:p>
        </p:txBody>
      </p:sp>
      <p:sp>
        <p:nvSpPr>
          <p:cNvPr id="7" name="Foliennummernplatzhalter 6">
            <a:extLst>
              <a:ext uri="{FF2B5EF4-FFF2-40B4-BE49-F238E27FC236}">
                <a16:creationId xmlns:a16="http://schemas.microsoft.com/office/drawing/2014/main" id="{BDEF0099-90DD-5F53-6CEC-495FDA391E82}"/>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E85AD61-49B5-4D99-874B-C229CA4EFDD0}"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bildplatzhalter 1">
            <a:extLst>
              <a:ext uri="{FF2B5EF4-FFF2-40B4-BE49-F238E27FC236}">
                <a16:creationId xmlns:a16="http://schemas.microsoft.com/office/drawing/2014/main" id="{060AAC72-0382-F778-9A46-013746AE79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izenplatzhalter 2">
            <a:extLst>
              <a:ext uri="{FF2B5EF4-FFF2-40B4-BE49-F238E27FC236}">
                <a16:creationId xmlns:a16="http://schemas.microsoft.com/office/drawing/2014/main" id="{4D83D574-B649-DC29-4DD1-F0D12673EA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sz="1600">
                <a:solidFill>
                  <a:srgbClr val="000000"/>
                </a:solidFill>
                <a:latin typeface="UB Scala Sans" pitchFamily="2" charset="0"/>
              </a:rPr>
              <a:t>Hinweis:</a:t>
            </a:r>
          </a:p>
          <a:p>
            <a:pPr eaLnBrk="1" hangingPunct="1">
              <a:spcBef>
                <a:spcPct val="0"/>
              </a:spcBef>
            </a:pPr>
            <a:r>
              <a:rPr lang="de-DE" altLang="de-DE" sz="1600">
                <a:solidFill>
                  <a:srgbClr val="000000"/>
                </a:solidFill>
                <a:latin typeface="UB Scala Sans" pitchFamily="2" charset="0"/>
              </a:rPr>
              <a:t> </a:t>
            </a:r>
          </a:p>
          <a:p>
            <a:pPr eaLnBrk="1" hangingPunct="1">
              <a:spcBef>
                <a:spcPct val="0"/>
              </a:spcBef>
            </a:pPr>
            <a:r>
              <a:rPr lang="de-DE" altLang="de-DE" b="1">
                <a:solidFill>
                  <a:srgbClr val="000000"/>
                </a:solidFill>
                <a:latin typeface="UB Scala Sans" pitchFamily="2" charset="0"/>
              </a:rPr>
              <a:t>Anpassen der Fußzeile:</a:t>
            </a:r>
            <a:r>
              <a:rPr lang="de-DE" altLang="de-DE">
                <a:solidFill>
                  <a:srgbClr val="000000"/>
                </a:solidFill>
                <a:latin typeface="UB Scala Sans" pitchFamily="2" charset="0"/>
              </a:rPr>
              <a:t> Die PowerPoint-Vorlagen weisen alle eine Fußzeile auf, die sich natürlich individuell anpassen lässt. Um z.B. den Titel des Vortrages und den Namen des Referenten einzutragen muss dazu der Hauptfolienmaster geändert werden. In PowerPoint 2007/2010 muss man dazu unter dem Menü-Punkt "Ansicht" den Button "Folienmaster" anklicken. Am linken Bildschirmrand wird dann die Liste der Masterfolien angezeigt. Der oberste ist der Hauptmaster in dem sich die Textfelder der Fußzeile problemlos ändern lassen.</a:t>
            </a:r>
          </a:p>
          <a:p>
            <a:pPr eaLnBrk="1" hangingPunct="1">
              <a:spcBef>
                <a:spcPct val="0"/>
              </a:spcBef>
            </a:pPr>
            <a:endParaRPr lang="de-DE" altLang="de-DE"/>
          </a:p>
        </p:txBody>
      </p:sp>
      <p:sp>
        <p:nvSpPr>
          <p:cNvPr id="5124" name="Foliennummernplatzhalter 3">
            <a:extLst>
              <a:ext uri="{FF2B5EF4-FFF2-40B4-BE49-F238E27FC236}">
                <a16:creationId xmlns:a16="http://schemas.microsoft.com/office/drawing/2014/main" id="{98382AFE-F773-CBD8-D988-780B35BF3B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C047215-CEF9-4C00-A448-D0AF8822DD1E}" type="slidenum">
              <a:rPr lang="de-DE" altLang="de-DE">
                <a:latin typeface="Times New Roman" panose="02020603050405020304" pitchFamily="18" charset="0"/>
              </a:rPr>
              <a:pPr eaLnBrk="1" hangingPunct="1">
                <a:spcBef>
                  <a:spcPct val="0"/>
                </a:spcBef>
              </a:pPr>
              <a:t>1</a:t>
            </a:fld>
            <a:endParaRPr lang="de-DE" altLang="de-DE">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E85AD61-49B5-4D99-874B-C229CA4EFDD0}" type="slidenum">
              <a:rPr lang="de-DE" altLang="de-DE" smtClean="0"/>
              <a:pPr/>
              <a:t>3</a:t>
            </a:fld>
            <a:endParaRPr lang="de-DE" altLang="de-DE"/>
          </a:p>
        </p:txBody>
      </p:sp>
    </p:spTree>
    <p:extLst>
      <p:ext uri="{BB962C8B-B14F-4D97-AF65-F5344CB8AC3E}">
        <p14:creationId xmlns:p14="http://schemas.microsoft.com/office/powerpoint/2010/main" val="2063027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E85AD61-49B5-4D99-874B-C229CA4EFDD0}" type="slidenum">
              <a:rPr lang="de-DE" altLang="de-DE" smtClean="0"/>
              <a:pPr/>
              <a:t>4</a:t>
            </a:fld>
            <a:endParaRPr lang="de-DE" altLang="de-DE"/>
          </a:p>
        </p:txBody>
      </p:sp>
    </p:spTree>
    <p:extLst>
      <p:ext uri="{BB962C8B-B14F-4D97-AF65-F5344CB8AC3E}">
        <p14:creationId xmlns:p14="http://schemas.microsoft.com/office/powerpoint/2010/main" val="2638358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E85AD61-49B5-4D99-874B-C229CA4EFDD0}" type="slidenum">
              <a:rPr lang="de-DE" altLang="de-DE" smtClean="0"/>
              <a:pPr/>
              <a:t>13</a:t>
            </a:fld>
            <a:endParaRPr lang="de-DE" altLang="de-DE"/>
          </a:p>
        </p:txBody>
      </p:sp>
    </p:spTree>
    <p:extLst>
      <p:ext uri="{BB962C8B-B14F-4D97-AF65-F5344CB8AC3E}">
        <p14:creationId xmlns:p14="http://schemas.microsoft.com/office/powerpoint/2010/main" val="1507289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AE85AD61-49B5-4D99-874B-C229CA4EFDD0}" type="slidenum">
              <a:rPr lang="de-DE" altLang="de-DE" smtClean="0"/>
              <a:pPr/>
              <a:t>19</a:t>
            </a:fld>
            <a:endParaRPr lang="de-DE" altLang="de-DE"/>
          </a:p>
        </p:txBody>
      </p:sp>
    </p:spTree>
    <p:extLst>
      <p:ext uri="{BB962C8B-B14F-4D97-AF65-F5344CB8AC3E}">
        <p14:creationId xmlns:p14="http://schemas.microsoft.com/office/powerpoint/2010/main" val="796510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AE85AD61-49B5-4D99-874B-C229CA4EFDD0}" type="slidenum">
              <a:rPr lang="de-DE" altLang="de-DE" smtClean="0"/>
              <a:pPr/>
              <a:t>20</a:t>
            </a:fld>
            <a:endParaRPr lang="de-DE" altLang="de-DE"/>
          </a:p>
        </p:txBody>
      </p:sp>
    </p:spTree>
    <p:extLst>
      <p:ext uri="{BB962C8B-B14F-4D97-AF65-F5344CB8AC3E}">
        <p14:creationId xmlns:p14="http://schemas.microsoft.com/office/powerpoint/2010/main" val="254087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AE85AD61-49B5-4D99-874B-C229CA4EFDD0}" type="slidenum">
              <a:rPr lang="de-DE" altLang="de-DE" smtClean="0"/>
              <a:pPr/>
              <a:t>21</a:t>
            </a:fld>
            <a:endParaRPr lang="de-DE" altLang="de-DE"/>
          </a:p>
        </p:txBody>
      </p:sp>
    </p:spTree>
    <p:extLst>
      <p:ext uri="{BB962C8B-B14F-4D97-AF65-F5344CB8AC3E}">
        <p14:creationId xmlns:p14="http://schemas.microsoft.com/office/powerpoint/2010/main" val="1361730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Hier springen in Hands-on-demo – anhand eines Beispiels </a:t>
            </a:r>
            <a:r>
              <a:rPr lang="de-DE" err="1"/>
              <a:t>univis</a:t>
            </a:r>
            <a:r>
              <a:rPr lang="de-DE"/>
              <a:t>, </a:t>
            </a:r>
            <a:r>
              <a:rPr lang="de-DE" err="1"/>
              <a:t>flexnow</a:t>
            </a:r>
            <a:r>
              <a:rPr lang="de-DE"/>
              <a:t> und den VC erklären </a:t>
            </a:r>
            <a:r>
              <a:rPr lang="de-DE">
                <a:sym typeface="Wingdings" panose="05000000000000000000" pitchFamily="2" charset="2"/>
              </a:rPr>
              <a:t> Stichpunkte siehe Tutorien-Skript</a:t>
            </a:r>
            <a:endParaRPr lang="de-DE"/>
          </a:p>
        </p:txBody>
      </p:sp>
      <p:sp>
        <p:nvSpPr>
          <p:cNvPr id="4" name="Foliennummernplatzhalter 3"/>
          <p:cNvSpPr>
            <a:spLocks noGrp="1"/>
          </p:cNvSpPr>
          <p:nvPr>
            <p:ph type="sldNum" sz="quarter" idx="5"/>
          </p:nvPr>
        </p:nvSpPr>
        <p:spPr/>
        <p:txBody>
          <a:bodyPr/>
          <a:lstStyle/>
          <a:p>
            <a:fld id="{AE85AD61-49B5-4D99-874B-C229CA4EFDD0}" type="slidenum">
              <a:rPr lang="de-DE" altLang="de-DE" smtClean="0"/>
              <a:pPr/>
              <a:t>22</a:t>
            </a:fld>
            <a:endParaRPr lang="de-DE" altLang="de-DE"/>
          </a:p>
        </p:txBody>
      </p:sp>
    </p:spTree>
    <p:extLst>
      <p:ext uri="{BB962C8B-B14F-4D97-AF65-F5344CB8AC3E}">
        <p14:creationId xmlns:p14="http://schemas.microsoft.com/office/powerpoint/2010/main" val="3482322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95536" y="267494"/>
            <a:ext cx="7344816" cy="1102519"/>
          </a:xfrm>
          <a:prstGeom prst="rect">
            <a:avLst/>
          </a:prstGeom>
          <a:noFill/>
        </p:spPr>
        <p:txBody>
          <a:bodyPr/>
          <a:lstStyle/>
          <a:p>
            <a:r>
              <a:rPr lang="de-DE"/>
              <a:t>Mastertitelformat bearbeiten</a:t>
            </a:r>
          </a:p>
        </p:txBody>
      </p:sp>
      <p:sp>
        <p:nvSpPr>
          <p:cNvPr id="3" name="Untertitel 2"/>
          <p:cNvSpPr>
            <a:spLocks noGrp="1"/>
          </p:cNvSpPr>
          <p:nvPr>
            <p:ph type="subTitle" idx="1"/>
          </p:nvPr>
        </p:nvSpPr>
        <p:spPr>
          <a:xfrm>
            <a:off x="395536" y="1584325"/>
            <a:ext cx="6400800" cy="1314450"/>
          </a:xfrm>
          <a:prstGeom prst="rect">
            <a:avLst/>
          </a:prstGeo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p>
        </p:txBody>
      </p:sp>
    </p:spTree>
    <p:extLst>
      <p:ext uri="{BB962C8B-B14F-4D97-AF65-F5344CB8AC3E}">
        <p14:creationId xmlns:p14="http://schemas.microsoft.com/office/powerpoint/2010/main" val="3452045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Titel 1"/>
          <p:cNvSpPr>
            <a:spLocks noGrp="1"/>
          </p:cNvSpPr>
          <p:nvPr>
            <p:ph type="title"/>
          </p:nvPr>
        </p:nvSpPr>
        <p:spPr>
          <a:xfrm>
            <a:off x="395536" y="267494"/>
            <a:ext cx="7344816" cy="857250"/>
          </a:xfrm>
          <a:prstGeom prst="rect">
            <a:avLst/>
          </a:prstGeom>
        </p:spPr>
        <p:txBody>
          <a:bodyPr/>
          <a:lstStyle/>
          <a:p>
            <a:r>
              <a:rPr lang="de-DE"/>
              <a:t>Mastertitelformat bearbeiten</a:t>
            </a:r>
          </a:p>
        </p:txBody>
      </p:sp>
      <p:sp>
        <p:nvSpPr>
          <p:cNvPr id="5" name="Inhaltsplatzhalter 2"/>
          <p:cNvSpPr>
            <a:spLocks noGrp="1"/>
          </p:cNvSpPr>
          <p:nvPr>
            <p:ph idx="1"/>
          </p:nvPr>
        </p:nvSpPr>
        <p:spPr>
          <a:xfrm>
            <a:off x="395536" y="1353344"/>
            <a:ext cx="7344816" cy="2664633"/>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17029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Titel 1"/>
          <p:cNvSpPr>
            <a:spLocks noGrp="1"/>
          </p:cNvSpPr>
          <p:nvPr>
            <p:ph type="title"/>
          </p:nvPr>
        </p:nvSpPr>
        <p:spPr>
          <a:xfrm>
            <a:off x="344760" y="261427"/>
            <a:ext cx="7395592" cy="857250"/>
          </a:xfrm>
          <a:prstGeom prst="rect">
            <a:avLst/>
          </a:prstGeom>
        </p:spPr>
        <p:txBody>
          <a:bodyPr/>
          <a:lstStyle/>
          <a:p>
            <a:r>
              <a:rPr lang="de-DE"/>
              <a:t>Mastertitelformat bearbeiten</a:t>
            </a:r>
          </a:p>
        </p:txBody>
      </p:sp>
      <p:sp>
        <p:nvSpPr>
          <p:cNvPr id="6" name="Inhaltsplatzhalter 2"/>
          <p:cNvSpPr>
            <a:spLocks noGrp="1"/>
          </p:cNvSpPr>
          <p:nvPr>
            <p:ph sz="half" idx="1"/>
          </p:nvPr>
        </p:nvSpPr>
        <p:spPr>
          <a:xfrm>
            <a:off x="344760" y="1200839"/>
            <a:ext cx="3657600" cy="2811071"/>
          </a:xfrm>
          <a:prstGeom prst="rect">
            <a:avLst/>
          </a:prstGeo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Inhaltsplatzhalter 3"/>
          <p:cNvSpPr>
            <a:spLocks noGrp="1"/>
          </p:cNvSpPr>
          <p:nvPr>
            <p:ph sz="half" idx="2"/>
          </p:nvPr>
        </p:nvSpPr>
        <p:spPr>
          <a:xfrm>
            <a:off x="4154760" y="1200839"/>
            <a:ext cx="3585592" cy="2811071"/>
          </a:xfrm>
          <a:prstGeom prst="rect">
            <a:avLst/>
          </a:prstGeo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74436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7" name="Titel 1"/>
          <p:cNvSpPr>
            <a:spLocks noGrp="1"/>
          </p:cNvSpPr>
          <p:nvPr>
            <p:ph type="title"/>
          </p:nvPr>
        </p:nvSpPr>
        <p:spPr>
          <a:xfrm>
            <a:off x="374847" y="195486"/>
            <a:ext cx="7293497" cy="857250"/>
          </a:xfrm>
          <a:prstGeom prst="rect">
            <a:avLst/>
          </a:prstGeom>
        </p:spPr>
        <p:txBody>
          <a:bodyPr/>
          <a:lstStyle>
            <a:lvl1pPr>
              <a:defRPr/>
            </a:lvl1pPr>
          </a:lstStyle>
          <a:p>
            <a:r>
              <a:rPr lang="de-DE"/>
              <a:t>Mastertitelformat bearbeiten</a:t>
            </a:r>
          </a:p>
        </p:txBody>
      </p:sp>
      <p:sp>
        <p:nvSpPr>
          <p:cNvPr id="8" name="Textplatzhalter 2"/>
          <p:cNvSpPr>
            <a:spLocks noGrp="1"/>
          </p:cNvSpPr>
          <p:nvPr>
            <p:ph type="body" idx="1"/>
          </p:nvPr>
        </p:nvSpPr>
        <p:spPr>
          <a:xfrm>
            <a:off x="374847" y="1140842"/>
            <a:ext cx="3765105" cy="47982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9" name="Inhaltsplatzhalter 3"/>
          <p:cNvSpPr>
            <a:spLocks noGrp="1"/>
          </p:cNvSpPr>
          <p:nvPr>
            <p:ph sz="half" idx="2"/>
          </p:nvPr>
        </p:nvSpPr>
        <p:spPr>
          <a:xfrm>
            <a:off x="374847" y="1620664"/>
            <a:ext cx="3765105" cy="2494370"/>
          </a:xfrm>
          <a:prstGeom prst="rect">
            <a:avLst/>
          </a:prstGeo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4"/>
          <p:cNvSpPr>
            <a:spLocks noGrp="1"/>
          </p:cNvSpPr>
          <p:nvPr>
            <p:ph type="body" sz="quarter" idx="3"/>
          </p:nvPr>
        </p:nvSpPr>
        <p:spPr>
          <a:xfrm>
            <a:off x="4283969" y="1140842"/>
            <a:ext cx="3384375" cy="47982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1" name="Inhaltsplatzhalter 5"/>
          <p:cNvSpPr>
            <a:spLocks noGrp="1"/>
          </p:cNvSpPr>
          <p:nvPr>
            <p:ph sz="quarter" idx="4"/>
          </p:nvPr>
        </p:nvSpPr>
        <p:spPr>
          <a:xfrm>
            <a:off x="4283969" y="1620664"/>
            <a:ext cx="3384375" cy="2494370"/>
          </a:xfrm>
          <a:prstGeom prst="rect">
            <a:avLst/>
          </a:prstGeo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407683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39552" y="267494"/>
            <a:ext cx="7200800" cy="857250"/>
          </a:xfrm>
          <a:prstGeom prst="rect">
            <a:avLst/>
          </a:prstGeom>
        </p:spPr>
        <p:txBody>
          <a:bodyPr/>
          <a:lstStyle/>
          <a:p>
            <a:r>
              <a:rPr lang="de-DE"/>
              <a:t>Mastertitelformat bearbeiten</a:t>
            </a:r>
          </a:p>
        </p:txBody>
      </p:sp>
    </p:spTree>
    <p:extLst>
      <p:ext uri="{BB962C8B-B14F-4D97-AF65-F5344CB8AC3E}">
        <p14:creationId xmlns:p14="http://schemas.microsoft.com/office/powerpoint/2010/main" val="569525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426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457201" y="339502"/>
            <a:ext cx="3008313" cy="871538"/>
          </a:xfrm>
          <a:prstGeom prst="rect">
            <a:avLst/>
          </a:prstGeom>
        </p:spPr>
        <p:txBody>
          <a:bodyPr anchor="b"/>
          <a:lstStyle>
            <a:lvl1pPr algn="l">
              <a:defRPr sz="2000" b="1"/>
            </a:lvl1pPr>
          </a:lstStyle>
          <a:p>
            <a:r>
              <a:rPr lang="de-DE"/>
              <a:t>Mastertitelformat bearbeiten</a:t>
            </a:r>
          </a:p>
        </p:txBody>
      </p:sp>
      <p:sp>
        <p:nvSpPr>
          <p:cNvPr id="6" name="Inhaltsplatzhalter 2"/>
          <p:cNvSpPr>
            <a:spLocks noGrp="1"/>
          </p:cNvSpPr>
          <p:nvPr>
            <p:ph idx="1"/>
          </p:nvPr>
        </p:nvSpPr>
        <p:spPr>
          <a:xfrm>
            <a:off x="3575050" y="335133"/>
            <a:ext cx="4165302" cy="4036817"/>
          </a:xfrm>
          <a:prstGeom prst="rect">
            <a:avLst/>
          </a:prstGeo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Textplatzhalter 3"/>
          <p:cNvSpPr>
            <a:spLocks noGrp="1"/>
          </p:cNvSpPr>
          <p:nvPr>
            <p:ph type="body" sz="half" idx="2"/>
          </p:nvPr>
        </p:nvSpPr>
        <p:spPr>
          <a:xfrm>
            <a:off x="457201" y="1275606"/>
            <a:ext cx="3008313" cy="308966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17372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395536" y="339502"/>
            <a:ext cx="7344816" cy="857250"/>
          </a:xfrm>
          <a:prstGeom prst="rect">
            <a:avLst/>
          </a:prstGeom>
        </p:spPr>
        <p:txBody>
          <a:bodyPr/>
          <a:lstStyle/>
          <a:p>
            <a:r>
              <a:rPr lang="de-DE"/>
              <a:t>Mastertitelformat bearbeiten</a:t>
            </a:r>
          </a:p>
        </p:txBody>
      </p:sp>
      <p:sp>
        <p:nvSpPr>
          <p:cNvPr id="5" name="Inhaltsplatzhalter 4"/>
          <p:cNvSpPr>
            <a:spLocks noGrp="1"/>
          </p:cNvSpPr>
          <p:nvPr>
            <p:ph idx="1"/>
          </p:nvPr>
        </p:nvSpPr>
        <p:spPr>
          <a:xfrm>
            <a:off x="395536" y="1347291"/>
            <a:ext cx="7344816" cy="2664619"/>
          </a:xfrm>
          <a:prstGeom prst="rect">
            <a:avLst/>
          </a:prstGeom>
        </p:spPr>
        <p:txBody>
          <a:bodyPr/>
          <a:lstStyle>
            <a:lvl1pPr marL="0" indent="0">
              <a:buFontTx/>
              <a:buNone/>
              <a:defRPr/>
            </a:lvl1pPr>
          </a:lstStyle>
          <a:p>
            <a:pPr lvl="0"/>
            <a:r>
              <a:rPr lang="de-DE"/>
              <a:t>Mastertextformat bearbeiten</a:t>
            </a:r>
          </a:p>
        </p:txBody>
      </p:sp>
    </p:spTree>
    <p:extLst>
      <p:ext uri="{BB962C8B-B14F-4D97-AF65-F5344CB8AC3E}">
        <p14:creationId xmlns:p14="http://schemas.microsoft.com/office/powerpoint/2010/main" val="426985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323528" y="3199234"/>
            <a:ext cx="5486400" cy="425054"/>
          </a:xfrm>
          <a:prstGeom prst="rect">
            <a:avLst/>
          </a:prstGeom>
        </p:spPr>
        <p:txBody>
          <a:bodyPr anchor="b"/>
          <a:lstStyle>
            <a:lvl1pPr algn="l">
              <a:defRPr sz="2000" b="1"/>
            </a:lvl1pPr>
          </a:lstStyle>
          <a:p>
            <a:r>
              <a:rPr lang="de-DE"/>
              <a:t>Mastertitelformat bearbeiten</a:t>
            </a:r>
          </a:p>
        </p:txBody>
      </p:sp>
      <p:sp>
        <p:nvSpPr>
          <p:cNvPr id="6" name="Bildplatzhalter 2"/>
          <p:cNvSpPr>
            <a:spLocks noGrp="1"/>
          </p:cNvSpPr>
          <p:nvPr>
            <p:ph type="pic" idx="1"/>
          </p:nvPr>
        </p:nvSpPr>
        <p:spPr>
          <a:xfrm>
            <a:off x="323528" y="339502"/>
            <a:ext cx="5486400" cy="2688443"/>
          </a:xfrm>
          <a:prstGeom prst="rect">
            <a:avLst/>
          </a:prstGeo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7" name="Textplatzhalter 3"/>
          <p:cNvSpPr>
            <a:spLocks noGrp="1"/>
          </p:cNvSpPr>
          <p:nvPr>
            <p:ph type="body" sz="half" idx="2"/>
          </p:nvPr>
        </p:nvSpPr>
        <p:spPr>
          <a:xfrm>
            <a:off x="323528" y="3624287"/>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3707179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31" name="Rectangle 23">
            <a:extLst>
              <a:ext uri="{FF2B5EF4-FFF2-40B4-BE49-F238E27FC236}">
                <a16:creationId xmlns:a16="http://schemas.microsoft.com/office/drawing/2014/main" id="{73DD71D7-F001-EB40-D279-2B9D3AC39E05}"/>
              </a:ext>
            </a:extLst>
          </p:cNvPr>
          <p:cNvSpPr>
            <a:spLocks noChangeArrowheads="1"/>
          </p:cNvSpPr>
          <p:nvPr/>
        </p:nvSpPr>
        <p:spPr bwMode="auto">
          <a:xfrm>
            <a:off x="152400" y="4776788"/>
            <a:ext cx="67230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r>
              <a:rPr lang="de-DE" altLang="de-DE" sz="900" dirty="0">
                <a:solidFill>
                  <a:srgbClr val="00407A"/>
                </a:solidFill>
                <a:latin typeface="Arial" charset="0"/>
              </a:rPr>
              <a:t>Degree-</a:t>
            </a:r>
            <a:r>
              <a:rPr lang="de-DE" altLang="de-DE" sz="900" dirty="0" err="1">
                <a:solidFill>
                  <a:srgbClr val="00407A"/>
                </a:solidFill>
                <a:latin typeface="Arial" charset="0"/>
              </a:rPr>
              <a:t>introduction</a:t>
            </a:r>
            <a:r>
              <a:rPr lang="de-DE" altLang="de-DE" sz="900" dirty="0">
                <a:solidFill>
                  <a:srgbClr val="00407A"/>
                </a:solidFill>
                <a:latin typeface="Arial" charset="0"/>
              </a:rPr>
              <a:t> </a:t>
            </a:r>
            <a:r>
              <a:rPr lang="de-DE" altLang="de-DE" sz="900" dirty="0" err="1">
                <a:solidFill>
                  <a:srgbClr val="00407A"/>
                </a:solidFill>
                <a:latin typeface="Arial" charset="0"/>
              </a:rPr>
              <a:t>with</a:t>
            </a:r>
            <a:r>
              <a:rPr lang="de-DE" altLang="de-DE" sz="900" dirty="0">
                <a:solidFill>
                  <a:srgbClr val="00407A"/>
                </a:solidFill>
                <a:latin typeface="Arial" charset="0"/>
              </a:rPr>
              <a:t> </a:t>
            </a:r>
            <a:r>
              <a:rPr lang="de-DE" altLang="de-DE" sz="900" dirty="0" err="1">
                <a:solidFill>
                  <a:srgbClr val="00407A"/>
                </a:solidFill>
                <a:latin typeface="Arial" charset="0"/>
              </a:rPr>
              <a:t>timetable</a:t>
            </a:r>
            <a:r>
              <a:rPr lang="de-DE" altLang="de-DE" sz="900" dirty="0">
                <a:solidFill>
                  <a:srgbClr val="00407A"/>
                </a:solidFill>
                <a:latin typeface="Arial" charset="0"/>
              </a:rPr>
              <a:t> </a:t>
            </a:r>
            <a:r>
              <a:rPr lang="de-DE" altLang="de-DE" sz="900" dirty="0" err="1">
                <a:solidFill>
                  <a:srgbClr val="00407A"/>
                </a:solidFill>
                <a:latin typeface="Arial" charset="0"/>
              </a:rPr>
              <a:t>tutorial</a:t>
            </a:r>
            <a:r>
              <a:rPr lang="de-DE" altLang="de-DE" sz="900" dirty="0">
                <a:solidFill>
                  <a:srgbClr val="00407A"/>
                </a:solidFill>
                <a:latin typeface="Arial" charset="0"/>
              </a:rPr>
              <a:t> | EET </a:t>
            </a:r>
            <a:r>
              <a:rPr lang="de-DE" altLang="de-DE" sz="900" dirty="0" err="1">
                <a:solidFill>
                  <a:srgbClr val="00407A"/>
                </a:solidFill>
                <a:latin typeface="Arial" charset="0"/>
              </a:rPr>
              <a:t>winter</a:t>
            </a:r>
            <a:r>
              <a:rPr lang="de-DE" altLang="de-DE" sz="900" dirty="0">
                <a:solidFill>
                  <a:srgbClr val="00407A"/>
                </a:solidFill>
                <a:latin typeface="Arial" charset="0"/>
              </a:rPr>
              <a:t> 2025/2026 | Fachschaft WIAI</a:t>
            </a:r>
          </a:p>
        </p:txBody>
      </p:sp>
      <p:cxnSp>
        <p:nvCxnSpPr>
          <p:cNvPr id="101" name="Gerade Verbindung 100">
            <a:extLst>
              <a:ext uri="{FF2B5EF4-FFF2-40B4-BE49-F238E27FC236}">
                <a16:creationId xmlns:a16="http://schemas.microsoft.com/office/drawing/2014/main" id="{C43E1FE7-EA07-99AF-04FB-2CA7B7B90216}"/>
              </a:ext>
            </a:extLst>
          </p:cNvPr>
          <p:cNvCxnSpPr/>
          <p:nvPr/>
        </p:nvCxnSpPr>
        <p:spPr>
          <a:xfrm>
            <a:off x="152400" y="4732338"/>
            <a:ext cx="8642350" cy="0"/>
          </a:xfrm>
          <a:prstGeom prst="line">
            <a:avLst/>
          </a:prstGeom>
          <a:ln>
            <a:solidFill>
              <a:srgbClr val="2C5884"/>
            </a:solidFill>
          </a:ln>
        </p:spPr>
        <p:style>
          <a:lnRef idx="1">
            <a:schemeClr val="accent1"/>
          </a:lnRef>
          <a:fillRef idx="0">
            <a:schemeClr val="accent1"/>
          </a:fillRef>
          <a:effectRef idx="0">
            <a:schemeClr val="accent1"/>
          </a:effectRef>
          <a:fontRef idx="minor">
            <a:schemeClr val="tx1"/>
          </a:fontRef>
        </p:style>
      </p:cxnSp>
      <p:sp>
        <p:nvSpPr>
          <p:cNvPr id="102" name="Rectangle 23">
            <a:extLst>
              <a:ext uri="{FF2B5EF4-FFF2-40B4-BE49-F238E27FC236}">
                <a16:creationId xmlns:a16="http://schemas.microsoft.com/office/drawing/2014/main" id="{35CBACE0-3B1D-0996-8E23-15C7025E6135}"/>
              </a:ext>
            </a:extLst>
          </p:cNvPr>
          <p:cNvSpPr>
            <a:spLocks noChangeArrowheads="1"/>
          </p:cNvSpPr>
          <p:nvPr/>
        </p:nvSpPr>
        <p:spPr bwMode="auto">
          <a:xfrm>
            <a:off x="7812088" y="4732338"/>
            <a:ext cx="1066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r>
              <a:rPr lang="de-DE" altLang="de-DE" sz="900">
                <a:solidFill>
                  <a:srgbClr val="00407A"/>
                </a:solidFill>
                <a:latin typeface="Arial" panose="020B0604020202020204" pitchFamily="34" charset="0"/>
              </a:rPr>
              <a:t>S. </a:t>
            </a:r>
            <a:fld id="{AC05806C-F220-4103-88ED-D344CC571AB4}" type="slidenum">
              <a:rPr lang="de-DE" altLang="de-DE" sz="900">
                <a:solidFill>
                  <a:srgbClr val="00407A"/>
                </a:solidFill>
                <a:latin typeface="Arial" panose="020B0604020202020204" pitchFamily="34" charset="0"/>
              </a:rPr>
              <a:pPr algn="r" eaLnBrk="1" hangingPunct="1"/>
              <a:t>‹Nr.›</a:t>
            </a:fld>
            <a:endParaRPr lang="de-DE" altLang="de-DE" sz="900">
              <a:solidFill>
                <a:srgbClr val="00407A"/>
              </a:solidFill>
              <a:latin typeface="Arial" panose="020B0604020202020204" pitchFamily="34" charset="0"/>
            </a:endParaRPr>
          </a:p>
        </p:txBody>
      </p:sp>
      <p:sp>
        <p:nvSpPr>
          <p:cNvPr id="1029" name="AutoShape 8">
            <a:extLst>
              <a:ext uri="{FF2B5EF4-FFF2-40B4-BE49-F238E27FC236}">
                <a16:creationId xmlns:a16="http://schemas.microsoft.com/office/drawing/2014/main" id="{84E61434-D181-DE7B-4E56-9785CB2D5000}"/>
              </a:ext>
            </a:extLst>
          </p:cNvPr>
          <p:cNvSpPr>
            <a:spLocks noChangeAspect="1" noChangeArrowheads="1"/>
          </p:cNvSpPr>
          <p:nvPr/>
        </p:nvSpPr>
        <p:spPr bwMode="auto">
          <a:xfrm>
            <a:off x="8172450" y="123825"/>
            <a:ext cx="849313"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de-DE" altLang="de-DE"/>
          </a:p>
        </p:txBody>
      </p:sp>
      <p:pic>
        <p:nvPicPr>
          <p:cNvPr id="1030" name="Grafik 10">
            <a:extLst>
              <a:ext uri="{FF2B5EF4-FFF2-40B4-BE49-F238E27FC236}">
                <a16:creationId xmlns:a16="http://schemas.microsoft.com/office/drawing/2014/main" id="{90F113F2-0A5F-4F05-E04E-060CE2F8906D}"/>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999413" y="268288"/>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l" rtl="0" eaLnBrk="1" fontAlgn="base" hangingPunct="1">
        <a:spcBef>
          <a:spcPct val="0"/>
        </a:spcBef>
        <a:spcAft>
          <a:spcPct val="0"/>
        </a:spcAft>
        <a:defRPr sz="2800">
          <a:solidFill>
            <a:srgbClr val="00407A"/>
          </a:solidFill>
          <a:latin typeface="Arial" charset="0"/>
          <a:ea typeface="+mj-ea"/>
          <a:cs typeface="+mj-cs"/>
        </a:defRPr>
      </a:lvl1pPr>
      <a:lvl2pPr algn="l" rtl="0" eaLnBrk="1" fontAlgn="base" hangingPunct="1">
        <a:spcBef>
          <a:spcPct val="0"/>
        </a:spcBef>
        <a:spcAft>
          <a:spcPct val="0"/>
        </a:spcAft>
        <a:defRPr sz="2800">
          <a:solidFill>
            <a:srgbClr val="00407A"/>
          </a:solidFill>
          <a:latin typeface="Arial" charset="0"/>
        </a:defRPr>
      </a:lvl2pPr>
      <a:lvl3pPr algn="l" rtl="0" eaLnBrk="1" fontAlgn="base" hangingPunct="1">
        <a:spcBef>
          <a:spcPct val="0"/>
        </a:spcBef>
        <a:spcAft>
          <a:spcPct val="0"/>
        </a:spcAft>
        <a:defRPr sz="2800">
          <a:solidFill>
            <a:srgbClr val="00407A"/>
          </a:solidFill>
          <a:latin typeface="Arial" charset="0"/>
        </a:defRPr>
      </a:lvl3pPr>
      <a:lvl4pPr algn="l" rtl="0" eaLnBrk="1" fontAlgn="base" hangingPunct="1">
        <a:spcBef>
          <a:spcPct val="0"/>
        </a:spcBef>
        <a:spcAft>
          <a:spcPct val="0"/>
        </a:spcAft>
        <a:defRPr sz="2800">
          <a:solidFill>
            <a:srgbClr val="00407A"/>
          </a:solidFill>
          <a:latin typeface="Arial" charset="0"/>
        </a:defRPr>
      </a:lvl4pPr>
      <a:lvl5pPr algn="l" rtl="0" eaLnBrk="1" fontAlgn="base" hangingPunct="1">
        <a:spcBef>
          <a:spcPct val="0"/>
        </a:spcBef>
        <a:spcAft>
          <a:spcPct val="0"/>
        </a:spcAft>
        <a:defRPr sz="2800">
          <a:solidFill>
            <a:srgbClr val="00407A"/>
          </a:solidFill>
          <a:latin typeface="Arial" charset="0"/>
        </a:defRPr>
      </a:lvl5pPr>
      <a:lvl6pPr marL="457200" algn="l" rtl="0" eaLnBrk="1" fontAlgn="base" hangingPunct="1">
        <a:spcBef>
          <a:spcPct val="0"/>
        </a:spcBef>
        <a:spcAft>
          <a:spcPct val="0"/>
        </a:spcAft>
        <a:defRPr sz="2800" b="1">
          <a:solidFill>
            <a:srgbClr val="00407A"/>
          </a:solidFill>
          <a:latin typeface="UB Scala" pitchFamily="2" charset="0"/>
        </a:defRPr>
      </a:lvl6pPr>
      <a:lvl7pPr marL="914400" algn="l" rtl="0" eaLnBrk="1" fontAlgn="base" hangingPunct="1">
        <a:spcBef>
          <a:spcPct val="0"/>
        </a:spcBef>
        <a:spcAft>
          <a:spcPct val="0"/>
        </a:spcAft>
        <a:defRPr sz="2800" b="1">
          <a:solidFill>
            <a:srgbClr val="00407A"/>
          </a:solidFill>
          <a:latin typeface="UB Scala" pitchFamily="2" charset="0"/>
        </a:defRPr>
      </a:lvl7pPr>
      <a:lvl8pPr marL="1371600" algn="l" rtl="0" eaLnBrk="1" fontAlgn="base" hangingPunct="1">
        <a:spcBef>
          <a:spcPct val="0"/>
        </a:spcBef>
        <a:spcAft>
          <a:spcPct val="0"/>
        </a:spcAft>
        <a:defRPr sz="2800" b="1">
          <a:solidFill>
            <a:srgbClr val="00407A"/>
          </a:solidFill>
          <a:latin typeface="UB Scala" pitchFamily="2" charset="0"/>
        </a:defRPr>
      </a:lvl8pPr>
      <a:lvl9pPr marL="1828800" algn="l" rtl="0" eaLnBrk="1" fontAlgn="base" hangingPunct="1">
        <a:spcBef>
          <a:spcPct val="0"/>
        </a:spcBef>
        <a:spcAft>
          <a:spcPct val="0"/>
        </a:spcAft>
        <a:defRPr sz="2800" b="1">
          <a:solidFill>
            <a:srgbClr val="00407A"/>
          </a:solidFill>
          <a:latin typeface="UB Scala"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Arial" charset="0"/>
          <a:ea typeface="+mn-ea"/>
          <a:cs typeface="+mn-cs"/>
        </a:defRPr>
      </a:lvl1pPr>
      <a:lvl2pPr marL="742950" indent="-285750" algn="l" rtl="0" eaLnBrk="1" fontAlgn="base" hangingPunct="1">
        <a:spcBef>
          <a:spcPct val="20000"/>
        </a:spcBef>
        <a:spcAft>
          <a:spcPct val="0"/>
        </a:spcAft>
        <a:buChar char="•"/>
        <a:defRPr sz="2000">
          <a:solidFill>
            <a:schemeClr val="tx1"/>
          </a:solidFill>
          <a:latin typeface="Arial" charset="0"/>
        </a:defRPr>
      </a:lvl2pPr>
      <a:lvl3pPr marL="1143000" indent="-228600" algn="l" rtl="0" eaLnBrk="1" fontAlgn="base" hangingPunct="1">
        <a:spcBef>
          <a:spcPct val="20000"/>
        </a:spcBef>
        <a:spcAft>
          <a:spcPct val="0"/>
        </a:spcAft>
        <a:buFont typeface="Wingdings" panose="05000000000000000000" pitchFamily="2" charset="2"/>
        <a:buChar char="§"/>
        <a:defRPr>
          <a:solidFill>
            <a:schemeClr val="tx1"/>
          </a:solidFill>
          <a:latin typeface="Arial" charset="0"/>
        </a:defRPr>
      </a:lvl3pPr>
      <a:lvl4pPr marL="1600200" indent="-228600" algn="l" rtl="0" eaLnBrk="1" fontAlgn="base" hangingPunct="1">
        <a:spcBef>
          <a:spcPct val="20000"/>
        </a:spcBef>
        <a:spcAft>
          <a:spcPct val="0"/>
        </a:spcAft>
        <a:buChar char="+"/>
        <a:defRPr sz="1600">
          <a:solidFill>
            <a:schemeClr val="tx1"/>
          </a:solidFill>
          <a:latin typeface="Arial" charset="0"/>
        </a:defRPr>
      </a:lvl4pPr>
      <a:lvl5pPr marL="2057400" indent="-228600" algn="l" rtl="0" eaLnBrk="1" fontAlgn="base" hangingPunct="1">
        <a:spcBef>
          <a:spcPct val="20000"/>
        </a:spcBef>
        <a:spcAft>
          <a:spcPct val="0"/>
        </a:spcAft>
        <a:buChar char="–"/>
        <a:defRPr sz="1400">
          <a:solidFill>
            <a:schemeClr val="tx1"/>
          </a:solidFill>
          <a:latin typeface="Arial"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Grafik 6">
            <a:extLst>
              <a:ext uri="{FF2B5EF4-FFF2-40B4-BE49-F238E27FC236}">
                <a16:creationId xmlns:a16="http://schemas.microsoft.com/office/drawing/2014/main" id="{28917785-729F-088D-FA0F-879DB83E6B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id="{FC627652-0357-2B24-A4E4-F518D4225E9E}"/>
              </a:ext>
            </a:extLst>
          </p:cNvPr>
          <p:cNvSpPr>
            <a:spLocks noGrp="1" noChangeArrowheads="1"/>
          </p:cNvSpPr>
          <p:nvPr>
            <p:ph type="ctrTitle"/>
          </p:nvPr>
        </p:nvSpPr>
        <p:spPr bwMode="auto">
          <a:xfrm>
            <a:off x="417260" y="1799741"/>
            <a:ext cx="5900737"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sz="3200" dirty="0" err="1">
                <a:solidFill>
                  <a:srgbClr val="00457D"/>
                </a:solidFill>
                <a:latin typeface="Arial" panose="020B0604020202020204" pitchFamily="34" charset="0"/>
                <a:cs typeface="Arial" panose="020B0604020202020204" pitchFamily="34" charset="0"/>
              </a:rPr>
              <a:t>Introductory</a:t>
            </a:r>
            <a:r>
              <a:rPr lang="de-DE" altLang="de-DE" sz="3200" dirty="0">
                <a:solidFill>
                  <a:srgbClr val="00457D"/>
                </a:solidFill>
                <a:latin typeface="Arial" panose="020B0604020202020204" pitchFamily="34" charset="0"/>
                <a:cs typeface="Arial" panose="020B0604020202020204" pitchFamily="34" charset="0"/>
              </a:rPr>
              <a:t> Days @ WIAI</a:t>
            </a:r>
          </a:p>
        </p:txBody>
      </p:sp>
      <p:sp>
        <p:nvSpPr>
          <p:cNvPr id="2052" name="Rectangle 3">
            <a:extLst>
              <a:ext uri="{FF2B5EF4-FFF2-40B4-BE49-F238E27FC236}">
                <a16:creationId xmlns:a16="http://schemas.microsoft.com/office/drawing/2014/main" id="{1A0C75C8-29C9-F7A1-2C2B-5C62FFF505FD}"/>
              </a:ext>
            </a:extLst>
          </p:cNvPr>
          <p:cNvSpPr>
            <a:spLocks noGrp="1" noChangeArrowheads="1"/>
          </p:cNvSpPr>
          <p:nvPr>
            <p:ph type="subTitle" idx="1"/>
          </p:nvPr>
        </p:nvSpPr>
        <p:spPr bwMode="auto">
          <a:xfrm>
            <a:off x="417260" y="3003798"/>
            <a:ext cx="5900737" cy="32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1400" dirty="0">
                <a:solidFill>
                  <a:srgbClr val="00407A"/>
                </a:solidFill>
                <a:latin typeface="Arial" panose="020B0604020202020204" pitchFamily="34" charset="0"/>
                <a:cs typeface="Arial" panose="020B0604020202020204" pitchFamily="34" charset="0"/>
              </a:rPr>
              <a:t>Winter </a:t>
            </a:r>
            <a:r>
              <a:rPr lang="de-DE" altLang="de-DE" sz="1400" dirty="0" err="1">
                <a:solidFill>
                  <a:srgbClr val="00407A"/>
                </a:solidFill>
                <a:latin typeface="Arial" panose="020B0604020202020204" pitchFamily="34" charset="0"/>
                <a:cs typeface="Arial" panose="020B0604020202020204" pitchFamily="34" charset="0"/>
              </a:rPr>
              <a:t>term</a:t>
            </a:r>
            <a:r>
              <a:rPr lang="de-DE" altLang="de-DE" sz="1400" dirty="0">
                <a:solidFill>
                  <a:srgbClr val="00407A"/>
                </a:solidFill>
                <a:latin typeface="Arial" panose="020B0604020202020204" pitchFamily="34" charset="0"/>
                <a:cs typeface="Arial" panose="020B0604020202020204" pitchFamily="34" charset="0"/>
              </a:rPr>
              <a:t> 2025/2026</a:t>
            </a:r>
          </a:p>
        </p:txBody>
      </p:sp>
      <p:cxnSp>
        <p:nvCxnSpPr>
          <p:cNvPr id="9" name="Gerade Verbindung 8">
            <a:extLst>
              <a:ext uri="{FF2B5EF4-FFF2-40B4-BE49-F238E27FC236}">
                <a16:creationId xmlns:a16="http://schemas.microsoft.com/office/drawing/2014/main" id="{3C1DE848-BE73-0955-28D3-23F0DB8B04E6}"/>
              </a:ext>
            </a:extLst>
          </p:cNvPr>
          <p:cNvCxnSpPr/>
          <p:nvPr/>
        </p:nvCxnSpPr>
        <p:spPr>
          <a:xfrm>
            <a:off x="250825" y="4659313"/>
            <a:ext cx="8424863"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dirty="0" err="1">
                <a:latin typeface="UB Scala Sans" panose="02000503050000020003" pitchFamily="2" charset="0"/>
              </a:rPr>
              <a:t>Useful</a:t>
            </a:r>
            <a:r>
              <a:rPr lang="de-DE" dirty="0">
                <a:latin typeface="UB Scala Sans" panose="02000503050000020003" pitchFamily="2" charset="0"/>
              </a:rPr>
              <a:t> </a:t>
            </a:r>
            <a:r>
              <a:rPr lang="de-DE" dirty="0" err="1">
                <a:latin typeface="UB Scala Sans" panose="02000503050000020003" pitchFamily="2" charset="0"/>
              </a:rPr>
              <a:t>university</a:t>
            </a:r>
            <a:r>
              <a:rPr lang="de-DE" dirty="0">
                <a:latin typeface="UB Scala Sans" panose="02000503050000020003" pitchFamily="2" charset="0"/>
              </a:rPr>
              <a:t> </a:t>
            </a:r>
            <a:r>
              <a:rPr lang="de-DE" dirty="0" err="1">
                <a:latin typeface="UB Scala Sans" panose="02000503050000020003" pitchFamily="2" charset="0"/>
              </a:rPr>
              <a:t>websites</a:t>
            </a:r>
            <a:r>
              <a:rPr lang="de-DE" dirty="0">
                <a:latin typeface="UB Scala Sans" panose="02000503050000020003" pitchFamily="2" charset="0"/>
              </a:rPr>
              <a:t> 
</a:t>
            </a:r>
          </a:p>
        </p:txBody>
      </p:sp>
      <p:sp>
        <p:nvSpPr>
          <p:cNvPr id="3" name="Inhaltsplatzhalter 2">
            <a:extLst>
              <a:ext uri="{FF2B5EF4-FFF2-40B4-BE49-F238E27FC236}">
                <a16:creationId xmlns:a16="http://schemas.microsoft.com/office/drawing/2014/main" id="{66D8F8C6-D46F-ACD3-D3E4-653DCD6DDDC3}"/>
              </a:ext>
            </a:extLst>
          </p:cNvPr>
          <p:cNvSpPr>
            <a:spLocks noGrp="1"/>
          </p:cNvSpPr>
          <p:nvPr>
            <p:ph idx="1"/>
          </p:nvPr>
        </p:nvSpPr>
        <p:spPr>
          <a:xfrm>
            <a:off x="395536" y="1747629"/>
            <a:ext cx="8208912" cy="2664633"/>
          </a:xfrm>
        </p:spPr>
        <p:txBody>
          <a:bodyPr/>
          <a:lstStyle/>
          <a:p>
            <a:pPr marL="0" indent="0">
              <a:spcBef>
                <a:spcPts val="900"/>
              </a:spcBef>
              <a:buNone/>
            </a:pPr>
            <a:r>
              <a:rPr lang="de-DE" sz="1800" b="1" dirty="0">
                <a:latin typeface="UB Scala Sans" panose="02000503050000020003" pitchFamily="2" charset="0"/>
              </a:rPr>
              <a:t>	qis.uni-bamberg.de	</a:t>
            </a:r>
            <a:r>
              <a:rPr lang="de-DE" sz="1800" dirty="0" err="1">
                <a:latin typeface="UB Scala Sans" panose="02000503050000020003" pitchFamily="2" charset="0"/>
              </a:rPr>
              <a:t>Certificates</a:t>
            </a:r>
            <a:r>
              <a:rPr lang="de-DE" sz="1800" dirty="0">
                <a:latin typeface="UB Scala Sans" panose="02000503050000020003" pitchFamily="2" charset="0"/>
              </a:rPr>
              <a:t> </a:t>
            </a:r>
            <a:r>
              <a:rPr lang="de-DE" sz="1800" dirty="0" err="1">
                <a:latin typeface="UB Scala Sans" panose="02000503050000020003" pitchFamily="2" charset="0"/>
              </a:rPr>
              <a:t>of</a:t>
            </a:r>
            <a:r>
              <a:rPr lang="de-DE" sz="1800" dirty="0">
                <a:latin typeface="UB Scala Sans" panose="02000503050000020003" pitchFamily="2" charset="0"/>
              </a:rPr>
              <a:t> </a:t>
            </a:r>
            <a:r>
              <a:rPr lang="de-DE" sz="1800" dirty="0" err="1">
                <a:latin typeface="UB Scala Sans" panose="02000503050000020003" pitchFamily="2" charset="0"/>
              </a:rPr>
              <a:t>enrolment</a:t>
            </a:r>
            <a:endParaRPr lang="de-DE" sz="1800" dirty="0">
              <a:latin typeface="UB Scala Sans" panose="02000503050000020003" pitchFamily="2" charset="0"/>
            </a:endParaRPr>
          </a:p>
          <a:p>
            <a:pPr marL="0" indent="0">
              <a:spcBef>
                <a:spcPts val="900"/>
              </a:spcBef>
              <a:buNone/>
            </a:pPr>
            <a:r>
              <a:rPr lang="de-DE" sz="1800" b="1" dirty="0">
                <a:latin typeface="UB Scala Sans" panose="02000503050000020003" pitchFamily="2" charset="0"/>
              </a:rPr>
              <a:t>        flexnow.uni-bamberg.de	</a:t>
            </a:r>
            <a:r>
              <a:rPr lang="en-US" sz="1800" dirty="0">
                <a:latin typeface="UB Scala Sans" panose="02000503050000020003" pitchFamily="2" charset="0"/>
              </a:rPr>
              <a:t>Exam and course registration, exam results, 				grade sheet</a:t>
            </a:r>
            <a:endParaRPr lang="de-DE" sz="1800" b="1" dirty="0">
              <a:latin typeface="UB Scala Sans" panose="02000503050000020003" pitchFamily="2" charset="0"/>
            </a:endParaRPr>
          </a:p>
          <a:p>
            <a:pPr marL="0" indent="0">
              <a:spcBef>
                <a:spcPts val="900"/>
              </a:spcBef>
              <a:buNone/>
            </a:pPr>
            <a:r>
              <a:rPr lang="de-DE" sz="1800" b="1" dirty="0">
                <a:latin typeface="UB Scala Sans" panose="02000503050000020003" pitchFamily="2" charset="0"/>
              </a:rPr>
              <a:t>           univis.uni-bamberg.de		</a:t>
            </a:r>
            <a:r>
              <a:rPr lang="en-US" sz="1800" dirty="0">
                <a:latin typeface="UB Scala Sans" panose="02000503050000020003" pitchFamily="2" charset="0"/>
              </a:rPr>
              <a:t>Directory of module dates, rooms and 					persons</a:t>
            </a:r>
            <a:endParaRPr lang="de-DE" sz="1800" b="1" dirty="0">
              <a:latin typeface="UB Scala Sans" panose="02000503050000020003" pitchFamily="2" charset="0"/>
            </a:endParaRPr>
          </a:p>
          <a:p>
            <a:pPr marL="0" indent="0">
              <a:spcBef>
                <a:spcPts val="900"/>
              </a:spcBef>
              <a:buNone/>
            </a:pPr>
            <a:r>
              <a:rPr lang="de-DE" sz="1800" b="1" dirty="0">
                <a:latin typeface="UB Scala Sans" panose="02000503050000020003" pitchFamily="2" charset="0"/>
              </a:rPr>
              <a:t>	vc.uni-bamberg.de		</a:t>
            </a:r>
            <a:r>
              <a:rPr lang="en-US" sz="1800" dirty="0">
                <a:latin typeface="UB Scala Sans" panose="02000503050000020003" pitchFamily="2" charset="0"/>
              </a:rPr>
              <a:t>eLearning platform for all modules</a:t>
            </a:r>
            <a:endParaRPr lang="de-DE" sz="1800" dirty="0">
              <a:latin typeface="UB Scala Sans" panose="02000503050000020003" pitchFamily="2" charset="0"/>
            </a:endParaRPr>
          </a:p>
          <a:p>
            <a:pPr marL="0" indent="0">
              <a:spcBef>
                <a:spcPts val="900"/>
              </a:spcBef>
              <a:buNone/>
            </a:pPr>
            <a:r>
              <a:rPr lang="de-DE" sz="1800" b="1" dirty="0">
                <a:latin typeface="UB Scala Sans" panose="02000503050000020003" pitchFamily="2" charset="0"/>
              </a:rPr>
              <a:t>  katalog.ub.uni-bamberg.de		</a:t>
            </a:r>
            <a:r>
              <a:rPr lang="en-US" sz="1800" dirty="0">
                <a:latin typeface="UB Scala Sans" panose="02000503050000020003" pitchFamily="2" charset="0"/>
              </a:rPr>
              <a:t>Catalogue of the University Library</a:t>
            </a:r>
            <a:endParaRPr lang="de-DE" sz="1800" dirty="0">
              <a:latin typeface="UB Scala Sans" panose="02000503050000020003" pitchFamily="2" charset="0"/>
            </a:endParaRPr>
          </a:p>
          <a:p>
            <a:pPr marL="0" indent="0">
              <a:spcBef>
                <a:spcPts val="900"/>
              </a:spcBef>
              <a:buNone/>
            </a:pPr>
            <a:r>
              <a:rPr lang="de-DE" sz="1800" b="1" dirty="0">
                <a:latin typeface="UB Scala Sans" panose="02000503050000020003" pitchFamily="2" charset="0"/>
              </a:rPr>
              <a:t>            uni-bamberg.de/wiai		</a:t>
            </a:r>
            <a:r>
              <a:rPr lang="en-US" sz="1800" dirty="0">
                <a:latin typeface="UB Scala Sans" panose="02000503050000020003" pitchFamily="2" charset="0"/>
              </a:rPr>
              <a:t>Information about the chairs of the faculty</a:t>
            </a:r>
            <a:endParaRPr lang="de-DE" sz="1800" dirty="0">
              <a:latin typeface="UB Scala Sans" panose="02000503050000020003" pitchFamily="2" charset="0"/>
            </a:endParaRPr>
          </a:p>
        </p:txBody>
      </p:sp>
      <p:grpSp>
        <p:nvGrpSpPr>
          <p:cNvPr id="12" name="Gruppieren 11">
            <a:extLst>
              <a:ext uri="{FF2B5EF4-FFF2-40B4-BE49-F238E27FC236}">
                <a16:creationId xmlns:a16="http://schemas.microsoft.com/office/drawing/2014/main" id="{0FA03386-63B7-2BDC-323E-8765191415D0}"/>
              </a:ext>
            </a:extLst>
          </p:cNvPr>
          <p:cNvGrpSpPr/>
          <p:nvPr/>
        </p:nvGrpSpPr>
        <p:grpSpPr>
          <a:xfrm>
            <a:off x="5148064" y="195486"/>
            <a:ext cx="2088233" cy="1368152"/>
            <a:chOff x="4716018" y="213220"/>
            <a:chExt cx="2088233" cy="1368152"/>
          </a:xfrm>
        </p:grpSpPr>
        <p:grpSp>
          <p:nvGrpSpPr>
            <p:cNvPr id="4" name="Gruppieren 3">
              <a:extLst>
                <a:ext uri="{FF2B5EF4-FFF2-40B4-BE49-F238E27FC236}">
                  <a16:creationId xmlns:a16="http://schemas.microsoft.com/office/drawing/2014/main" id="{5E78B289-6DB3-16A6-9229-4293003A47F0}"/>
                </a:ext>
              </a:extLst>
            </p:cNvPr>
            <p:cNvGrpSpPr/>
            <p:nvPr/>
          </p:nvGrpSpPr>
          <p:grpSpPr>
            <a:xfrm>
              <a:off x="4716018" y="213220"/>
              <a:ext cx="2088233" cy="1368152"/>
              <a:chOff x="5708936" y="2283717"/>
              <a:chExt cx="2042836" cy="1339085"/>
            </a:xfrm>
          </p:grpSpPr>
          <p:sp>
            <p:nvSpPr>
              <p:cNvPr id="5" name="Rechteck: abgerundete Ecken 4">
                <a:extLst>
                  <a:ext uri="{FF2B5EF4-FFF2-40B4-BE49-F238E27FC236}">
                    <a16:creationId xmlns:a16="http://schemas.microsoft.com/office/drawing/2014/main" id="{A24C9B22-C1B2-4586-9C18-236BBAC47A56}"/>
                  </a:ext>
                </a:extLst>
              </p:cNvPr>
              <p:cNvSpPr/>
              <p:nvPr/>
            </p:nvSpPr>
            <p:spPr>
              <a:xfrm>
                <a:off x="6144229" y="2283717"/>
                <a:ext cx="1607543" cy="1339085"/>
              </a:xfrm>
              <a:prstGeom prst="roundRect">
                <a:avLst/>
              </a:prstGeom>
              <a:solidFill>
                <a:srgbClr val="EEEEE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0" lang="de-DE" sz="1200" b="0" i="0" u="none" strike="noStrike" kern="1200" cap="none" spc="0" normalizeH="0" baseline="0" noProof="0">
                  <a:ln>
                    <a:noFill/>
                  </a:ln>
                  <a:solidFill>
                    <a:schemeClr val="tx1"/>
                  </a:solidFill>
                  <a:effectLst/>
                  <a:uLnTx/>
                  <a:uFillTx/>
                  <a:latin typeface="UB Scala Sans" panose="02000503050000020003" pitchFamily="2" charset="0"/>
                  <a:ea typeface="+mn-ea"/>
                  <a:cs typeface="+mn-cs"/>
                </a:endParaRPr>
              </a:p>
              <a:p>
                <a:pPr>
                  <a:defRPr/>
                </a:pPr>
                <a:endParaRPr lang="de-DE" sz="1200">
                  <a:solidFill>
                    <a:schemeClr val="tx1"/>
                  </a:solidFill>
                  <a:latin typeface="UB Scala Sans" panose="02000503050000020003" pitchFamily="2" charset="0"/>
                </a:endParaRPr>
              </a:p>
              <a:p>
                <a:pPr>
                  <a:defRPr/>
                </a:pPr>
                <a:endParaRPr kumimoji="0" lang="de-DE" sz="1200" b="0" i="0" u="none" strike="noStrike" kern="1200" cap="none" spc="0" normalizeH="0" baseline="0" noProof="0">
                  <a:ln>
                    <a:noFill/>
                  </a:ln>
                  <a:solidFill>
                    <a:schemeClr val="tx1"/>
                  </a:solidFill>
                  <a:effectLst/>
                  <a:uLnTx/>
                  <a:uFillTx/>
                  <a:latin typeface="UB Scala Sans" panose="02000503050000020003" pitchFamily="2" charset="0"/>
                  <a:ea typeface="+mn-ea"/>
                  <a:cs typeface="+mn-cs"/>
                </a:endParaRPr>
              </a:p>
              <a:p>
                <a:pPr>
                  <a:defRPr/>
                </a:pPr>
                <a:endParaRPr lang="de-DE" sz="1200">
                  <a:solidFill>
                    <a:schemeClr val="tx1"/>
                  </a:solidFill>
                  <a:latin typeface="UB Scala Sans" panose="02000503050000020003" pitchFamily="2" charset="0"/>
                </a:endParaRPr>
              </a:p>
              <a:p>
                <a:pPr>
                  <a:defRPr/>
                </a:pPr>
                <a:endParaRPr kumimoji="0" lang="de-DE" sz="1200" b="0" i="0" u="none" strike="noStrike" kern="1200" cap="none" spc="0" normalizeH="0" baseline="0" noProof="0">
                  <a:ln>
                    <a:noFill/>
                  </a:ln>
                  <a:solidFill>
                    <a:schemeClr val="tx1"/>
                  </a:solidFill>
                  <a:effectLst/>
                  <a:uLnTx/>
                  <a:uFillTx/>
                  <a:latin typeface="UB Scala Sans" panose="02000503050000020003" pitchFamily="2" charset="0"/>
                  <a:ea typeface="+mn-ea"/>
                  <a:cs typeface="+mn-cs"/>
                </a:endParaRPr>
              </a:p>
              <a:p>
                <a:pPr algn="ctr">
                  <a:defRPr/>
                </a:pPr>
                <a:r>
                  <a:rPr kumimoji="0" lang="de-DE" sz="1100" b="0" i="0" u="none" strike="noStrike" kern="1200" cap="none" spc="0" normalizeH="0" baseline="0" noProof="0">
                    <a:ln>
                      <a:noFill/>
                    </a:ln>
                    <a:solidFill>
                      <a:schemeClr val="tx1"/>
                    </a:solidFill>
                    <a:effectLst/>
                    <a:uLnTx/>
                    <a:uFillTx/>
                    <a:latin typeface="UB Scala Sans" panose="02000503050000020003" pitchFamily="2" charset="0"/>
                    <a:ea typeface="+mn-ea"/>
                    <a:cs typeface="+mn-cs"/>
                  </a:rPr>
                  <a:t>https://stuve- bamberg.de/kurzlinks/</a:t>
                </a:r>
              </a:p>
            </p:txBody>
          </p:sp>
          <p:pic>
            <p:nvPicPr>
              <p:cNvPr id="6" name="Grafik 5" descr="Ein Bild, das Logo enthält.&#10;&#10;Automatisch generierte Beschreibung">
                <a:extLst>
                  <a:ext uri="{FF2B5EF4-FFF2-40B4-BE49-F238E27FC236}">
                    <a16:creationId xmlns:a16="http://schemas.microsoft.com/office/drawing/2014/main" id="{A1E57003-A25A-12F4-68EC-0DFE5ED3D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8936" y="2604255"/>
                <a:ext cx="808655" cy="864096"/>
              </a:xfrm>
              <a:prstGeom prst="rect">
                <a:avLst/>
              </a:prstGeom>
            </p:spPr>
          </p:pic>
        </p:grpSp>
        <p:pic>
          <p:nvPicPr>
            <p:cNvPr id="11" name="Grafik 10">
              <a:extLst>
                <a:ext uri="{FF2B5EF4-FFF2-40B4-BE49-F238E27FC236}">
                  <a16:creationId xmlns:a16="http://schemas.microsoft.com/office/drawing/2014/main" id="{ABF78094-3FAD-4EA0-9E82-14F04E794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8679" y="270929"/>
              <a:ext cx="917859" cy="917859"/>
            </a:xfrm>
            <a:prstGeom prst="rect">
              <a:avLst/>
            </a:prstGeom>
          </p:spPr>
        </p:pic>
      </p:grpSp>
    </p:spTree>
    <p:extLst>
      <p:ext uri="{BB962C8B-B14F-4D97-AF65-F5344CB8AC3E}">
        <p14:creationId xmlns:p14="http://schemas.microsoft.com/office/powerpoint/2010/main" val="1520717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en-US" dirty="0">
                <a:latin typeface="UB Scala Sans" panose="02000503050000020003" pitchFamily="2" charset="0"/>
              </a:rPr>
              <a:t>Other relevant university groups and contact points 
</a:t>
            </a:r>
            <a:endParaRPr lang="de-DE" dirty="0">
              <a:latin typeface="UB Scala Sans" panose="02000503050000020003" pitchFamily="2" charset="0"/>
            </a:endParaRPr>
          </a:p>
        </p:txBody>
      </p:sp>
      <p:sp>
        <p:nvSpPr>
          <p:cNvPr id="3" name="Inhaltsplatzhalter 2">
            <a:extLst>
              <a:ext uri="{FF2B5EF4-FFF2-40B4-BE49-F238E27FC236}">
                <a16:creationId xmlns:a16="http://schemas.microsoft.com/office/drawing/2014/main" id="{66D8F8C6-D46F-ACD3-D3E4-653DCD6DDDC3}"/>
              </a:ext>
            </a:extLst>
          </p:cNvPr>
          <p:cNvSpPr>
            <a:spLocks noGrp="1"/>
          </p:cNvSpPr>
          <p:nvPr>
            <p:ph idx="1"/>
          </p:nvPr>
        </p:nvSpPr>
        <p:spPr>
          <a:xfrm>
            <a:off x="428937" y="1563638"/>
            <a:ext cx="7344816" cy="2664633"/>
          </a:xfrm>
        </p:spPr>
        <p:txBody>
          <a:bodyPr/>
          <a:lstStyle/>
          <a:p>
            <a:pPr marL="0" indent="0">
              <a:buNone/>
            </a:pPr>
            <a:r>
              <a:rPr lang="de-DE" sz="1800" b="1" dirty="0">
                <a:latin typeface="UB Scala Sans" panose="02000503050000020003" pitchFamily="2" charset="0"/>
              </a:rPr>
              <a:t>stuve-bamberg.de		</a:t>
            </a:r>
            <a:r>
              <a:rPr lang="de-DE" sz="1800" dirty="0" err="1">
                <a:latin typeface="UB Scala Sans" panose="02000503050000020003" pitchFamily="2" charset="0"/>
              </a:rPr>
              <a:t>Your</a:t>
            </a:r>
            <a:r>
              <a:rPr lang="de-DE" sz="1800" dirty="0">
                <a:latin typeface="UB Scala Sans" panose="02000503050000020003" pitchFamily="2" charset="0"/>
              </a:rPr>
              <a:t> </a:t>
            </a:r>
            <a:r>
              <a:rPr lang="de-DE" sz="1800" b="1" dirty="0" err="1">
                <a:latin typeface="UB Scala Sans" panose="02000503050000020003" pitchFamily="2" charset="0"/>
              </a:rPr>
              <a:t>student</a:t>
            </a:r>
            <a:r>
              <a:rPr lang="de-DE" sz="1800" b="1" dirty="0">
                <a:latin typeface="UB Scala Sans" panose="02000503050000020003" pitchFamily="2" charset="0"/>
              </a:rPr>
              <a:t> </a:t>
            </a:r>
            <a:r>
              <a:rPr lang="de-DE" sz="1800" b="1" dirty="0" err="1">
                <a:latin typeface="UB Scala Sans" panose="02000503050000020003" pitchFamily="2" charset="0"/>
              </a:rPr>
              <a:t>representation</a:t>
            </a:r>
            <a:r>
              <a:rPr lang="de-DE" sz="1800" dirty="0">
                <a:latin typeface="UB Scala Sans" panose="02000503050000020003" pitchFamily="2" charset="0"/>
              </a:rPr>
              <a:t>!
</a:t>
            </a:r>
          </a:p>
          <a:p>
            <a:pPr marL="0" indent="0">
              <a:buNone/>
            </a:pPr>
            <a:r>
              <a:rPr lang="de-DE" sz="1800" b="1" dirty="0">
                <a:latin typeface="UB Scala Sans" panose="02000503050000020003" pitchFamily="2" charset="0"/>
              </a:rPr>
              <a:t>	   feki.de		</a:t>
            </a:r>
            <a:r>
              <a:rPr lang="en-US" sz="1800" dirty="0">
                <a:latin typeface="UB Scala Sans" panose="02000503050000020003" pitchFamily="2" charset="0"/>
              </a:rPr>
              <a:t>here you can find information about 				everything about the university. From the 			happy hour guide, to job offers and 				information on other university groups</a:t>
            </a:r>
            <a:r>
              <a:rPr lang="de-DE" sz="1800" dirty="0">
                <a:latin typeface="UB Scala Sans" panose="02000503050000020003" pitchFamily="2" charset="0"/>
              </a:rPr>
              <a:t>.</a:t>
            </a:r>
          </a:p>
          <a:p>
            <a:pPr marL="0" indent="0">
              <a:buNone/>
            </a:pPr>
            <a:endParaRPr lang="de-DE" sz="1800" dirty="0">
              <a:latin typeface="UB Scala Sans" panose="02000503050000020003" pitchFamily="2" charset="0"/>
            </a:endParaRPr>
          </a:p>
          <a:p>
            <a:pPr marL="0" indent="0">
              <a:buNone/>
            </a:pPr>
            <a:r>
              <a:rPr lang="de-DE" sz="1800" b="1" dirty="0">
                <a:latin typeface="UB Scala Sans" panose="02000503050000020003" pitchFamily="2" charset="0"/>
              </a:rPr>
              <a:t>	  wiai.de		</a:t>
            </a:r>
            <a:r>
              <a:rPr lang="en-US" sz="1800" dirty="0">
                <a:latin typeface="UB Scala Sans" panose="02000503050000020003" pitchFamily="2" charset="0"/>
              </a:rPr>
              <a:t>Information about your faculty from your 			student council and alumni!</a:t>
            </a:r>
            <a:endParaRPr lang="de-DE" sz="1800" b="1" dirty="0">
              <a:latin typeface="UB Scala Sans" panose="02000503050000020003" pitchFamily="2" charset="0"/>
            </a:endParaRPr>
          </a:p>
        </p:txBody>
      </p:sp>
    </p:spTree>
    <p:extLst>
      <p:ext uri="{BB962C8B-B14F-4D97-AF65-F5344CB8AC3E}">
        <p14:creationId xmlns:p14="http://schemas.microsoft.com/office/powerpoint/2010/main" val="1347850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a:xfrm>
            <a:off x="4851213" y="2010425"/>
            <a:ext cx="4010614" cy="1120117"/>
          </a:xfrm>
        </p:spPr>
        <p:txBody>
          <a:bodyPr/>
          <a:lstStyle/>
          <a:p>
            <a:pPr algn="ctr"/>
            <a:r>
              <a:rPr lang="de-DE" sz="3200" dirty="0">
                <a:latin typeface="UB Scala Sans" panose="02000503050000020003" pitchFamily="2" charset="0"/>
              </a:rPr>
              <a:t>Student Council WIAI </a:t>
            </a:r>
            <a:br>
              <a:rPr lang="de-DE" sz="3200" dirty="0">
                <a:latin typeface="UB Scala Sans" panose="02000503050000020003" pitchFamily="2" charset="0"/>
              </a:rPr>
            </a:br>
            <a:r>
              <a:rPr lang="de-DE" sz="3200" dirty="0">
                <a:latin typeface="UB Scala Sans" panose="02000503050000020003" pitchFamily="2" charset="0"/>
              </a:rPr>
              <a:t>and Events</a:t>
            </a:r>
            <a:endParaRPr lang="de-DE" dirty="0">
              <a:latin typeface="UB Scala Sans" panose="02000503050000020003" pitchFamily="2" charset="0"/>
            </a:endParaRPr>
          </a:p>
        </p:txBody>
      </p:sp>
      <p:pic>
        <p:nvPicPr>
          <p:cNvPr id="1026" name="Picture 2">
            <a:extLst>
              <a:ext uri="{FF2B5EF4-FFF2-40B4-BE49-F238E27FC236}">
                <a16:creationId xmlns:a16="http://schemas.microsoft.com/office/drawing/2014/main" id="{327E1C2B-4E0C-F359-ED97-2DAF331FB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61385" y="565177"/>
            <a:ext cx="4010615" cy="4010615"/>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4E892F18-521A-3302-DC41-A309F5DD495C}"/>
              </a:ext>
            </a:extLst>
          </p:cNvPr>
          <p:cNvSpPr txBox="1"/>
          <p:nvPr/>
        </p:nvSpPr>
        <p:spPr>
          <a:xfrm>
            <a:off x="464281" y="4268015"/>
            <a:ext cx="2877730" cy="307777"/>
          </a:xfrm>
          <a:prstGeom prst="rect">
            <a:avLst/>
          </a:prstGeom>
          <a:noFill/>
        </p:spPr>
        <p:txBody>
          <a:bodyPr wrap="square" rtlCol="0">
            <a:spAutoFit/>
          </a:bodyPr>
          <a:lstStyle/>
          <a:p>
            <a:r>
              <a:rPr lang="de-DE" sz="1400" dirty="0">
                <a:solidFill>
                  <a:schemeClr val="accent1">
                    <a:lumMod val="40000"/>
                    <a:lumOff val="60000"/>
                  </a:schemeClr>
                </a:solidFill>
                <a:latin typeface="UB Scala Sans" panose="02000503050000020003" pitchFamily="2" charset="0"/>
              </a:rPr>
              <a:t>erstellt mit DALL-E 3</a:t>
            </a:r>
          </a:p>
        </p:txBody>
      </p:sp>
    </p:spTree>
    <p:extLst>
      <p:ext uri="{BB962C8B-B14F-4D97-AF65-F5344CB8AC3E}">
        <p14:creationId xmlns:p14="http://schemas.microsoft.com/office/powerpoint/2010/main" val="664256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dirty="0">
                <a:latin typeface="UB Scala Sans" panose="02000503050000020003" pitchFamily="2" charset="0"/>
              </a:rPr>
              <a:t>Fachschaft WIAI</a:t>
            </a:r>
          </a:p>
        </p:txBody>
      </p:sp>
      <p:sp>
        <p:nvSpPr>
          <p:cNvPr id="3" name="Inhaltsplatzhalter 2">
            <a:extLst>
              <a:ext uri="{FF2B5EF4-FFF2-40B4-BE49-F238E27FC236}">
                <a16:creationId xmlns:a16="http://schemas.microsoft.com/office/drawing/2014/main" id="{66D8F8C6-D46F-ACD3-D3E4-653DCD6DDDC3}"/>
              </a:ext>
            </a:extLst>
          </p:cNvPr>
          <p:cNvSpPr>
            <a:spLocks noGrp="1"/>
          </p:cNvSpPr>
          <p:nvPr>
            <p:ph idx="1"/>
          </p:nvPr>
        </p:nvSpPr>
        <p:spPr>
          <a:xfrm>
            <a:off x="5120591" y="1325043"/>
            <a:ext cx="3663151" cy="2493413"/>
          </a:xfrm>
        </p:spPr>
        <p:txBody>
          <a:bodyPr/>
          <a:lstStyle/>
          <a:p>
            <a:pPr marL="0" indent="0">
              <a:buNone/>
            </a:pPr>
            <a:r>
              <a:rPr lang="en-US" sz="2000" b="1" dirty="0">
                <a:solidFill>
                  <a:schemeClr val="tx2"/>
                </a:solidFill>
                <a:latin typeface="UB Scala Sans" panose="02000503050000020003" pitchFamily="2" charset="0"/>
              </a:rPr>
              <a:t>Your student representation of WIAI 
</a:t>
            </a:r>
            <a:r>
              <a:rPr lang="en-US" sz="2000" dirty="0">
                <a:latin typeface="UB Scala Sans" panose="02000503050000020003" pitchFamily="2" charset="0"/>
              </a:rPr>
              <a:t>The students you can contact for questions or problems during your studies and responsible for events such as the summer party, LaTeX tutorial and much more!</a:t>
            </a:r>
            <a:endParaRPr lang="de-DE" sz="2000" dirty="0">
              <a:latin typeface="UB Scala Sans" panose="02000503050000020003" pitchFamily="2" charset="0"/>
            </a:endParaRPr>
          </a:p>
        </p:txBody>
      </p:sp>
      <p:grpSp>
        <p:nvGrpSpPr>
          <p:cNvPr id="5" name="Gruppieren 4">
            <a:extLst>
              <a:ext uri="{FF2B5EF4-FFF2-40B4-BE49-F238E27FC236}">
                <a16:creationId xmlns:a16="http://schemas.microsoft.com/office/drawing/2014/main" id="{136BA00B-898B-20B7-E2BB-2F77725500AD}"/>
              </a:ext>
            </a:extLst>
          </p:cNvPr>
          <p:cNvGrpSpPr/>
          <p:nvPr/>
        </p:nvGrpSpPr>
        <p:grpSpPr>
          <a:xfrm>
            <a:off x="6452234" y="3939902"/>
            <a:ext cx="2331508" cy="698581"/>
            <a:chOff x="5796601" y="2356112"/>
            <a:chExt cx="2331508" cy="698581"/>
          </a:xfrm>
        </p:grpSpPr>
        <p:sp>
          <p:nvSpPr>
            <p:cNvPr id="6" name="Rechteck: abgerundete Ecken 5">
              <a:extLst>
                <a:ext uri="{FF2B5EF4-FFF2-40B4-BE49-F238E27FC236}">
                  <a16:creationId xmlns:a16="http://schemas.microsoft.com/office/drawing/2014/main" id="{295DC884-C340-9299-BB7D-2D5D986018A1}"/>
                </a:ext>
              </a:extLst>
            </p:cNvPr>
            <p:cNvSpPr/>
            <p:nvPr/>
          </p:nvSpPr>
          <p:spPr>
            <a:xfrm>
              <a:off x="6144226" y="2356112"/>
              <a:ext cx="1983883" cy="669459"/>
            </a:xfrm>
            <a:prstGeom prst="roundRect">
              <a:avLst/>
            </a:prstGeom>
            <a:solidFill>
              <a:srgbClr val="EEEEE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08088">
                <a:spcBef>
                  <a:spcPct val="20000"/>
                </a:spcBef>
                <a:defRPr/>
              </a:pPr>
              <a:r>
                <a:rPr kumimoji="0" lang="de-DE" sz="1600" b="1" i="0" u="none" strike="noStrike" kern="0" cap="none" spc="0" normalizeH="0" baseline="0" noProof="0" dirty="0">
                  <a:ln>
                    <a:noFill/>
                  </a:ln>
                  <a:solidFill>
                    <a:srgbClr val="000000"/>
                  </a:solidFill>
                  <a:effectLst/>
                  <a:uLnTx/>
                  <a:uFillTx/>
                  <a:latin typeface="UB Scala Sans" panose="02000503050000020003" pitchFamily="2" charset="0"/>
                  <a:ea typeface="+mn-ea"/>
                  <a:cs typeface="+mn-cs"/>
                </a:rPr>
                <a:t>  </a:t>
              </a:r>
              <a:r>
                <a:rPr lang="en-US" sz="1600" b="1" kern="0" dirty="0">
                  <a:solidFill>
                    <a:srgbClr val="000000"/>
                  </a:solidFill>
                  <a:latin typeface="UB Scala Sans" panose="02000503050000020003" pitchFamily="2" charset="0"/>
                </a:rPr>
                <a:t>Follow us for all the latest info :)</a:t>
              </a:r>
              <a:endParaRPr kumimoji="0" lang="de-DE" sz="1600" b="1" i="0" u="none" strike="noStrike" kern="0" cap="none" spc="0" normalizeH="0" baseline="0" noProof="0" dirty="0">
                <a:ln>
                  <a:noFill/>
                </a:ln>
                <a:solidFill>
                  <a:srgbClr val="000000"/>
                </a:solidFill>
                <a:effectLst/>
                <a:uLnTx/>
                <a:uFillTx/>
                <a:latin typeface="UB Scala Sans" panose="02000503050000020003" pitchFamily="2" charset="0"/>
                <a:ea typeface="+mn-ea"/>
                <a:cs typeface="+mn-cs"/>
              </a:endParaRPr>
            </a:p>
          </p:txBody>
        </p:sp>
        <p:pic>
          <p:nvPicPr>
            <p:cNvPr id="7" name="Grafik 6" descr="Ein Bild, das Logo enthält.&#10;&#10;Automatisch generierte Beschreibung">
              <a:extLst>
                <a:ext uri="{FF2B5EF4-FFF2-40B4-BE49-F238E27FC236}">
                  <a16:creationId xmlns:a16="http://schemas.microsoft.com/office/drawing/2014/main" id="{65FD9D77-DFF8-C082-C94F-6B15324DB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601" y="2356113"/>
              <a:ext cx="653759" cy="698580"/>
            </a:xfrm>
            <a:prstGeom prst="rect">
              <a:avLst/>
            </a:prstGeom>
          </p:spPr>
        </p:pic>
      </p:grpSp>
      <p:pic>
        <p:nvPicPr>
          <p:cNvPr id="4" name="Grafik 3">
            <a:extLst>
              <a:ext uri="{FF2B5EF4-FFF2-40B4-BE49-F238E27FC236}">
                <a16:creationId xmlns:a16="http://schemas.microsoft.com/office/drawing/2014/main" id="{C228B261-3931-F590-3515-F78E5A9B98B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1872" y="1157489"/>
            <a:ext cx="3678240" cy="2828520"/>
          </a:xfrm>
          <a:prstGeom prst="rect">
            <a:avLst/>
          </a:prstGeom>
        </p:spPr>
      </p:pic>
    </p:spTree>
    <p:extLst>
      <p:ext uri="{BB962C8B-B14F-4D97-AF65-F5344CB8AC3E}">
        <p14:creationId xmlns:p14="http://schemas.microsoft.com/office/powerpoint/2010/main" val="105443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a:latin typeface="UB Scala Sans" panose="02000503050000020003" pitchFamily="2" charset="0"/>
              </a:rPr>
              <a:t>Fachschaft WIAI</a:t>
            </a:r>
          </a:p>
        </p:txBody>
      </p:sp>
      <p:pic>
        <p:nvPicPr>
          <p:cNvPr id="9218" name="Picture 2">
            <a:extLst>
              <a:ext uri="{FF2B5EF4-FFF2-40B4-BE49-F238E27FC236}">
                <a16:creationId xmlns:a16="http://schemas.microsoft.com/office/drawing/2014/main" id="{BEEED034-3480-5B0A-F40A-C58058307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876" y="1077423"/>
            <a:ext cx="1029856" cy="102985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7BD269A6-E344-76C4-AE11-99E7F627B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7436" y="1030775"/>
            <a:ext cx="1029857" cy="1029857"/>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168C6AAA-EE4D-6EDD-0962-462EB3B0FCE5}"/>
              </a:ext>
            </a:extLst>
          </p:cNvPr>
          <p:cNvSpPr txBox="1"/>
          <p:nvPr/>
        </p:nvSpPr>
        <p:spPr>
          <a:xfrm>
            <a:off x="1819244" y="2149093"/>
            <a:ext cx="2232248" cy="400110"/>
          </a:xfrm>
          <a:prstGeom prst="rect">
            <a:avLst/>
          </a:prstGeom>
          <a:noFill/>
        </p:spPr>
        <p:txBody>
          <a:bodyPr wrap="square" rtlCol="0">
            <a:spAutoFit/>
          </a:bodyPr>
          <a:lstStyle/>
          <a:p>
            <a:r>
              <a:rPr lang="de-DE" sz="2000" dirty="0">
                <a:latin typeface="UB Scala Sans" panose="02000503050000020003" pitchFamily="2" charset="0"/>
              </a:rPr>
              <a:t>@fachschaftwiai</a:t>
            </a:r>
          </a:p>
        </p:txBody>
      </p:sp>
      <p:sp>
        <p:nvSpPr>
          <p:cNvPr id="8" name="Textfeld 7">
            <a:extLst>
              <a:ext uri="{FF2B5EF4-FFF2-40B4-BE49-F238E27FC236}">
                <a16:creationId xmlns:a16="http://schemas.microsoft.com/office/drawing/2014/main" id="{2DA918C2-E062-0DC1-AF60-A70CFDAAC53A}"/>
              </a:ext>
            </a:extLst>
          </p:cNvPr>
          <p:cNvSpPr txBox="1"/>
          <p:nvPr/>
        </p:nvSpPr>
        <p:spPr>
          <a:xfrm>
            <a:off x="4731592" y="2140863"/>
            <a:ext cx="3061544" cy="400110"/>
          </a:xfrm>
          <a:prstGeom prst="rect">
            <a:avLst/>
          </a:prstGeom>
          <a:noFill/>
        </p:spPr>
        <p:txBody>
          <a:bodyPr wrap="square" rtlCol="0">
            <a:spAutoFit/>
          </a:bodyPr>
          <a:lstStyle/>
          <a:p>
            <a:pPr algn="ctr"/>
            <a:r>
              <a:rPr lang="de-DE" sz="2000">
                <a:latin typeface="UB Scala Sans" panose="02000503050000020003" pitchFamily="2" charset="0"/>
              </a:rPr>
              <a:t>@fachschaftwiai@kif.rocks</a:t>
            </a:r>
          </a:p>
        </p:txBody>
      </p:sp>
      <p:pic>
        <p:nvPicPr>
          <p:cNvPr id="10" name="Grafik 9">
            <a:extLst>
              <a:ext uri="{FF2B5EF4-FFF2-40B4-BE49-F238E27FC236}">
                <a16:creationId xmlns:a16="http://schemas.microsoft.com/office/drawing/2014/main" id="{676D0445-C9E7-9634-00D2-6581FF444760}"/>
              </a:ext>
            </a:extLst>
          </p:cNvPr>
          <p:cNvPicPr>
            <a:picLocks noChangeAspect="1"/>
          </p:cNvPicPr>
          <p:nvPr/>
        </p:nvPicPr>
        <p:blipFill>
          <a:blip r:embed="rId4"/>
          <a:stretch>
            <a:fillRect/>
          </a:stretch>
        </p:blipFill>
        <p:spPr>
          <a:xfrm>
            <a:off x="5434272" y="2671587"/>
            <a:ext cx="1653962" cy="1659020"/>
          </a:xfrm>
          <a:prstGeom prst="rect">
            <a:avLst/>
          </a:prstGeom>
        </p:spPr>
      </p:pic>
      <p:pic>
        <p:nvPicPr>
          <p:cNvPr id="14" name="Grafik 13">
            <a:extLst>
              <a:ext uri="{FF2B5EF4-FFF2-40B4-BE49-F238E27FC236}">
                <a16:creationId xmlns:a16="http://schemas.microsoft.com/office/drawing/2014/main" id="{B56C74F7-4B34-D942-06A0-98E065444C45}"/>
              </a:ext>
            </a:extLst>
          </p:cNvPr>
          <p:cNvPicPr>
            <a:picLocks noChangeAspect="1"/>
          </p:cNvPicPr>
          <p:nvPr/>
        </p:nvPicPr>
        <p:blipFill>
          <a:blip r:embed="rId5"/>
          <a:stretch>
            <a:fillRect/>
          </a:stretch>
        </p:blipFill>
        <p:spPr>
          <a:xfrm>
            <a:off x="1956025" y="2719000"/>
            <a:ext cx="1597558" cy="1602512"/>
          </a:xfrm>
          <a:prstGeom prst="rect">
            <a:avLst/>
          </a:prstGeom>
        </p:spPr>
      </p:pic>
    </p:spTree>
    <p:extLst>
      <p:ext uri="{BB962C8B-B14F-4D97-AF65-F5344CB8AC3E}">
        <p14:creationId xmlns:p14="http://schemas.microsoft.com/office/powerpoint/2010/main" val="2451099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dirty="0" err="1">
                <a:latin typeface="UB Scala Sans" panose="02000503050000020003" pitchFamily="2" charset="0"/>
              </a:rPr>
              <a:t>What's</a:t>
            </a:r>
            <a:r>
              <a:rPr lang="de-DE" dirty="0">
                <a:latin typeface="UB Scala Sans" panose="02000503050000020003" pitchFamily="2" charset="0"/>
              </a:rPr>
              <a:t> </a:t>
            </a:r>
            <a:r>
              <a:rPr lang="de-DE" dirty="0" err="1">
                <a:latin typeface="UB Scala Sans" panose="02000503050000020003" pitchFamily="2" charset="0"/>
              </a:rPr>
              <a:t>next</a:t>
            </a:r>
            <a:r>
              <a:rPr lang="de-DE" dirty="0">
                <a:latin typeface="UB Scala Sans" panose="02000503050000020003" pitchFamily="2" charset="0"/>
              </a:rPr>
              <a:t>?</a:t>
            </a:r>
          </a:p>
        </p:txBody>
      </p:sp>
      <p:pic>
        <p:nvPicPr>
          <p:cNvPr id="5" name="Grafik 4">
            <a:extLst>
              <a:ext uri="{FF2B5EF4-FFF2-40B4-BE49-F238E27FC236}">
                <a16:creationId xmlns:a16="http://schemas.microsoft.com/office/drawing/2014/main" id="{814A2C3F-C4C9-32C8-CAEE-A367D4BEE6C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07639" y="670300"/>
            <a:ext cx="5728721" cy="4042963"/>
          </a:xfrm>
          <a:prstGeom prst="rect">
            <a:avLst/>
          </a:prstGeom>
        </p:spPr>
      </p:pic>
    </p:spTree>
    <p:extLst>
      <p:ext uri="{BB962C8B-B14F-4D97-AF65-F5344CB8AC3E}">
        <p14:creationId xmlns:p14="http://schemas.microsoft.com/office/powerpoint/2010/main" val="2700631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dirty="0">
                <a:latin typeface="UB Scala Sans" panose="02000503050000020003" pitchFamily="2" charset="0"/>
              </a:rPr>
              <a:t>Registration </a:t>
            </a:r>
            <a:r>
              <a:rPr lang="de-DE" dirty="0" err="1">
                <a:latin typeface="UB Scala Sans" panose="02000503050000020003" pitchFamily="2" charset="0"/>
              </a:rPr>
              <a:t>for</a:t>
            </a:r>
            <a:r>
              <a:rPr lang="de-DE" dirty="0">
                <a:latin typeface="UB Scala Sans" panose="02000503050000020003" pitchFamily="2" charset="0"/>
              </a:rPr>
              <a:t> </a:t>
            </a:r>
            <a:r>
              <a:rPr lang="de-DE" dirty="0" err="1">
                <a:latin typeface="UB Scala Sans" panose="02000503050000020003" pitchFamily="2" charset="0"/>
              </a:rPr>
              <a:t>the</a:t>
            </a:r>
            <a:r>
              <a:rPr lang="de-DE" dirty="0">
                <a:latin typeface="UB Scala Sans" panose="02000503050000020003" pitchFamily="2" charset="0"/>
              </a:rPr>
              <a:t> Pub Crawl</a:t>
            </a:r>
          </a:p>
        </p:txBody>
      </p:sp>
      <p:grpSp>
        <p:nvGrpSpPr>
          <p:cNvPr id="7" name="Gruppieren 6">
            <a:extLst>
              <a:ext uri="{FF2B5EF4-FFF2-40B4-BE49-F238E27FC236}">
                <a16:creationId xmlns:a16="http://schemas.microsoft.com/office/drawing/2014/main" id="{11B71C84-F009-22FD-83D7-C88E662A1142}"/>
              </a:ext>
            </a:extLst>
          </p:cNvPr>
          <p:cNvGrpSpPr/>
          <p:nvPr/>
        </p:nvGrpSpPr>
        <p:grpSpPr>
          <a:xfrm>
            <a:off x="5167225" y="1940944"/>
            <a:ext cx="2691766" cy="1550226"/>
            <a:chOff x="5796601" y="1504467"/>
            <a:chExt cx="2691766" cy="1550226"/>
          </a:xfrm>
        </p:grpSpPr>
        <p:sp>
          <p:nvSpPr>
            <p:cNvPr id="9" name="Rechteck: abgerundete Ecken 8">
              <a:extLst>
                <a:ext uri="{FF2B5EF4-FFF2-40B4-BE49-F238E27FC236}">
                  <a16:creationId xmlns:a16="http://schemas.microsoft.com/office/drawing/2014/main" id="{24FC04D0-45B4-F436-9A01-D5EA25442D8F}"/>
                </a:ext>
              </a:extLst>
            </p:cNvPr>
            <p:cNvSpPr/>
            <p:nvPr/>
          </p:nvSpPr>
          <p:spPr>
            <a:xfrm>
              <a:off x="6144226" y="1504467"/>
              <a:ext cx="2344141" cy="1521105"/>
            </a:xfrm>
            <a:prstGeom prst="roundRect">
              <a:avLst/>
            </a:prstGeom>
            <a:solidFill>
              <a:srgbClr val="EEEEE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8088">
                <a:spcBef>
                  <a:spcPct val="20000"/>
                </a:spcBef>
                <a:defRPr/>
              </a:pPr>
              <a:r>
                <a:rPr lang="de-DE" sz="1600" dirty="0">
                  <a:solidFill>
                    <a:schemeClr val="tx1"/>
                  </a:solidFill>
                  <a:latin typeface="UB Scala Sans" panose="02000503050000020003" pitchFamily="2" charset="0"/>
                </a:rPr>
                <a:t>Just </a:t>
              </a:r>
              <a:r>
                <a:rPr lang="de-DE" sz="1600" dirty="0" err="1">
                  <a:solidFill>
                    <a:schemeClr val="tx1"/>
                  </a:solidFill>
                  <a:latin typeface="UB Scala Sans" panose="02000503050000020003" pitchFamily="2" charset="0"/>
                </a:rPr>
                <a:t>scan</a:t>
              </a:r>
              <a:r>
                <a:rPr lang="de-DE" sz="1600" dirty="0">
                  <a:solidFill>
                    <a:schemeClr val="tx1"/>
                  </a:solidFill>
                  <a:latin typeface="UB Scala Sans" panose="02000503050000020003" pitchFamily="2" charset="0"/>
                </a:rPr>
                <a:t> </a:t>
              </a:r>
              <a:r>
                <a:rPr lang="de-DE" sz="1600" dirty="0" err="1">
                  <a:solidFill>
                    <a:schemeClr val="tx1"/>
                  </a:solidFill>
                  <a:latin typeface="UB Scala Sans" panose="02000503050000020003" pitchFamily="2" charset="0"/>
                </a:rPr>
                <a:t>the</a:t>
              </a:r>
              <a:r>
                <a:rPr lang="de-DE" sz="1600" dirty="0">
                  <a:solidFill>
                    <a:schemeClr val="tx1"/>
                  </a:solidFill>
                  <a:latin typeface="UB Scala Sans" panose="02000503050000020003" pitchFamily="2" charset="0"/>
                </a:rPr>
                <a:t> QR-Code </a:t>
              </a:r>
              <a:r>
                <a:rPr lang="de-DE" sz="1600" dirty="0" err="1">
                  <a:solidFill>
                    <a:schemeClr val="tx1"/>
                  </a:solidFill>
                  <a:latin typeface="UB Scala Sans" panose="02000503050000020003" pitchFamily="2" charset="0"/>
                </a:rPr>
                <a:t>or</a:t>
              </a:r>
              <a:r>
                <a:rPr lang="de-DE" sz="1600" dirty="0">
                  <a:solidFill>
                    <a:schemeClr val="tx1"/>
                  </a:solidFill>
                  <a:latin typeface="UB Scala Sans" panose="02000503050000020003" pitchFamily="2" charset="0"/>
                </a:rPr>
                <a:t> </a:t>
              </a:r>
              <a:r>
                <a:rPr lang="de-DE" sz="1600" dirty="0" err="1">
                  <a:solidFill>
                    <a:schemeClr val="tx1"/>
                  </a:solidFill>
                  <a:latin typeface="UB Scala Sans" panose="02000503050000020003" pitchFamily="2" charset="0"/>
                </a:rPr>
                <a:t>register</a:t>
              </a:r>
              <a:r>
                <a:rPr lang="de-DE" sz="1600" dirty="0">
                  <a:solidFill>
                    <a:schemeClr val="tx1"/>
                  </a:solidFill>
                  <a:latin typeface="UB Scala Sans" panose="02000503050000020003" pitchFamily="2" charset="0"/>
                </a:rPr>
                <a:t> on </a:t>
              </a:r>
              <a:r>
                <a:rPr lang="de-DE" sz="1600" dirty="0" err="1">
                  <a:solidFill>
                    <a:schemeClr val="tx1"/>
                  </a:solidFill>
                  <a:latin typeface="UB Scala Sans" panose="02000503050000020003" pitchFamily="2" charset="0"/>
                </a:rPr>
                <a:t>the</a:t>
              </a:r>
              <a:r>
                <a:rPr lang="de-DE" sz="1600" dirty="0">
                  <a:solidFill>
                    <a:schemeClr val="tx1"/>
                  </a:solidFill>
                  <a:latin typeface="UB Scala Sans" panose="02000503050000020003" pitchFamily="2" charset="0"/>
                </a:rPr>
                <a:t> </a:t>
              </a:r>
              <a:br>
                <a:rPr lang="de-DE" sz="1600" dirty="0">
                  <a:solidFill>
                    <a:schemeClr val="tx1"/>
                  </a:solidFill>
                  <a:latin typeface="UB Scala Sans" panose="02000503050000020003" pitchFamily="2" charset="0"/>
                </a:rPr>
              </a:br>
              <a:r>
                <a:rPr lang="de-DE" sz="1600" dirty="0">
                  <a:solidFill>
                    <a:schemeClr val="tx1"/>
                  </a:solidFill>
                  <a:latin typeface="UB Scala Sans" panose="02000503050000020003" pitchFamily="2" charset="0"/>
                </a:rPr>
                <a:t>EET-website</a:t>
              </a:r>
              <a:br>
                <a:rPr lang="de-DE" sz="1600" dirty="0">
                  <a:solidFill>
                    <a:schemeClr val="tx1"/>
                  </a:solidFill>
                  <a:latin typeface="UB Scala Sans" panose="02000503050000020003" pitchFamily="2" charset="0"/>
                </a:rPr>
              </a:br>
              <a:r>
                <a:rPr lang="de-DE" sz="1600" dirty="0">
                  <a:solidFill>
                    <a:schemeClr val="bg2">
                      <a:lumMod val="60000"/>
                      <a:lumOff val="40000"/>
                    </a:schemeClr>
                  </a:solidFill>
                  <a:latin typeface="UB Scala Sans" panose="02000503050000020003" pitchFamily="2" charset="0"/>
                </a:rPr>
                <a:t>(uni-bamberg.de/</a:t>
              </a:r>
              <a:r>
                <a:rPr lang="de-DE" sz="1600" dirty="0" err="1">
                  <a:solidFill>
                    <a:schemeClr val="bg2">
                      <a:lumMod val="60000"/>
                      <a:lumOff val="40000"/>
                    </a:schemeClr>
                  </a:solidFill>
                  <a:latin typeface="UB Scala Sans" panose="02000503050000020003" pitchFamily="2" charset="0"/>
                </a:rPr>
                <a:t>eet</a:t>
              </a:r>
              <a:r>
                <a:rPr lang="de-DE" sz="1600" dirty="0">
                  <a:solidFill>
                    <a:schemeClr val="bg2">
                      <a:lumMod val="60000"/>
                      <a:lumOff val="40000"/>
                    </a:schemeClr>
                  </a:solidFill>
                  <a:latin typeface="UB Scala Sans" panose="02000503050000020003" pitchFamily="2" charset="0"/>
                </a:rPr>
                <a:t>/</a:t>
              </a:r>
              <a:br>
                <a:rPr lang="de-DE" sz="1600" dirty="0">
                  <a:solidFill>
                    <a:schemeClr val="bg2">
                      <a:lumMod val="60000"/>
                      <a:lumOff val="40000"/>
                    </a:schemeClr>
                  </a:solidFill>
                  <a:latin typeface="UB Scala Sans" panose="02000503050000020003" pitchFamily="2" charset="0"/>
                </a:rPr>
              </a:br>
              <a:r>
                <a:rPr lang="de-DE" sz="1600" dirty="0" err="1">
                  <a:solidFill>
                    <a:schemeClr val="bg2">
                      <a:lumMod val="60000"/>
                      <a:lumOff val="40000"/>
                    </a:schemeClr>
                  </a:solidFill>
                  <a:latin typeface="UB Scala Sans" panose="02000503050000020003" pitchFamily="2" charset="0"/>
                </a:rPr>
                <a:t>zeitplan</a:t>
              </a:r>
              <a:r>
                <a:rPr lang="de-DE" sz="1600" dirty="0">
                  <a:solidFill>
                    <a:schemeClr val="bg2">
                      <a:lumMod val="60000"/>
                      <a:lumOff val="40000"/>
                    </a:schemeClr>
                  </a:solidFill>
                  <a:latin typeface="UB Scala Sans" panose="02000503050000020003" pitchFamily="2" charset="0"/>
                </a:rPr>
                <a:t>/</a:t>
              </a:r>
              <a:r>
                <a:rPr lang="de-DE" sz="1600" dirty="0" err="1">
                  <a:solidFill>
                    <a:schemeClr val="bg2">
                      <a:lumMod val="60000"/>
                      <a:lumOff val="40000"/>
                    </a:schemeClr>
                  </a:solidFill>
                  <a:latin typeface="UB Scala Sans" panose="02000503050000020003" pitchFamily="2" charset="0"/>
                </a:rPr>
                <a:t>wiai</a:t>
              </a:r>
              <a:r>
                <a:rPr lang="de-DE" sz="1600" dirty="0">
                  <a:solidFill>
                    <a:schemeClr val="bg2">
                      <a:lumMod val="60000"/>
                      <a:lumOff val="40000"/>
                    </a:schemeClr>
                  </a:solidFill>
                  <a:latin typeface="UB Scala Sans" panose="02000503050000020003" pitchFamily="2" charset="0"/>
                </a:rPr>
                <a:t>)</a:t>
              </a:r>
            </a:p>
          </p:txBody>
        </p:sp>
        <p:pic>
          <p:nvPicPr>
            <p:cNvPr id="11" name="Grafik 10" descr="Ein Bild, das Logo enthält.&#10;&#10;Automatisch generierte Beschreibung">
              <a:extLst>
                <a:ext uri="{FF2B5EF4-FFF2-40B4-BE49-F238E27FC236}">
                  <a16:creationId xmlns:a16="http://schemas.microsoft.com/office/drawing/2014/main" id="{3A97A939-6A0E-8945-19D9-95E0C580A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601" y="2356113"/>
              <a:ext cx="653759" cy="698580"/>
            </a:xfrm>
            <a:prstGeom prst="rect">
              <a:avLst/>
            </a:prstGeom>
          </p:spPr>
        </p:pic>
      </p:grpSp>
      <p:pic>
        <p:nvPicPr>
          <p:cNvPr id="4" name="Grafik 3">
            <a:extLst>
              <a:ext uri="{FF2B5EF4-FFF2-40B4-BE49-F238E27FC236}">
                <a16:creationId xmlns:a16="http://schemas.microsoft.com/office/drawing/2014/main" id="{41FC883F-9B65-5549-F75C-DA10C675C4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7507" y="1028724"/>
            <a:ext cx="3345543" cy="3345543"/>
          </a:xfrm>
          <a:prstGeom prst="rect">
            <a:avLst/>
          </a:prstGeom>
        </p:spPr>
      </p:pic>
    </p:spTree>
    <p:extLst>
      <p:ext uri="{BB962C8B-B14F-4D97-AF65-F5344CB8AC3E}">
        <p14:creationId xmlns:p14="http://schemas.microsoft.com/office/powerpoint/2010/main" val="3887525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dirty="0" err="1">
                <a:latin typeface="UB Scala Sans" panose="02000503050000020003" pitchFamily="2" charset="0"/>
              </a:rPr>
              <a:t>What‘s</a:t>
            </a:r>
            <a:r>
              <a:rPr lang="de-DE" dirty="0">
                <a:latin typeface="UB Scala Sans" panose="02000503050000020003" pitchFamily="2" charset="0"/>
              </a:rPr>
              <a:t> </a:t>
            </a:r>
            <a:r>
              <a:rPr lang="de-DE" dirty="0" err="1">
                <a:latin typeface="UB Scala Sans" panose="02000503050000020003" pitchFamily="2" charset="0"/>
              </a:rPr>
              <a:t>next</a:t>
            </a:r>
            <a:r>
              <a:rPr lang="de-DE" dirty="0">
                <a:latin typeface="UB Scala Sans" panose="02000503050000020003" pitchFamily="2" charset="0"/>
              </a:rPr>
              <a:t>?</a:t>
            </a:r>
          </a:p>
        </p:txBody>
      </p:sp>
      <p:graphicFrame>
        <p:nvGraphicFramePr>
          <p:cNvPr id="4" name="Tabelle 4">
            <a:extLst>
              <a:ext uri="{FF2B5EF4-FFF2-40B4-BE49-F238E27FC236}">
                <a16:creationId xmlns:a16="http://schemas.microsoft.com/office/drawing/2014/main" id="{EF324414-970E-96AC-759E-90FAF3ED42C5}"/>
              </a:ext>
            </a:extLst>
          </p:cNvPr>
          <p:cNvGraphicFramePr>
            <a:graphicFrameLocks noGrp="1"/>
          </p:cNvGraphicFramePr>
          <p:nvPr>
            <p:ph idx="1"/>
            <p:extLst>
              <p:ext uri="{D42A27DB-BD31-4B8C-83A1-F6EECF244321}">
                <p14:modId xmlns:p14="http://schemas.microsoft.com/office/powerpoint/2010/main" val="2663178204"/>
              </p:ext>
            </p:extLst>
          </p:nvPr>
        </p:nvGraphicFramePr>
        <p:xfrm>
          <a:off x="539550" y="1164047"/>
          <a:ext cx="8078467" cy="2539122"/>
        </p:xfrm>
        <a:graphic>
          <a:graphicData uri="http://schemas.openxmlformats.org/drawingml/2006/table">
            <a:tbl>
              <a:tblPr firstRow="1" bandRow="1">
                <a:tableStyleId>{5C22544A-7EE6-4342-B048-85BDC9FD1C3A}</a:tableStyleId>
              </a:tblPr>
              <a:tblGrid>
                <a:gridCol w="4297815">
                  <a:extLst>
                    <a:ext uri="{9D8B030D-6E8A-4147-A177-3AD203B41FA5}">
                      <a16:colId xmlns:a16="http://schemas.microsoft.com/office/drawing/2014/main" val="429584599"/>
                    </a:ext>
                  </a:extLst>
                </a:gridCol>
                <a:gridCol w="3780652">
                  <a:extLst>
                    <a:ext uri="{9D8B030D-6E8A-4147-A177-3AD203B41FA5}">
                      <a16:colId xmlns:a16="http://schemas.microsoft.com/office/drawing/2014/main" val="3455677702"/>
                    </a:ext>
                  </a:extLst>
                </a:gridCol>
              </a:tblGrid>
              <a:tr h="436002">
                <a:tc>
                  <a:txBody>
                    <a:bodyPr/>
                    <a:lstStyle/>
                    <a:p>
                      <a:r>
                        <a:rPr lang="de-DE" sz="2000" dirty="0">
                          <a:solidFill>
                            <a:srgbClr val="FFFFFF"/>
                          </a:solidFill>
                          <a:latin typeface="UB Scala Sans" panose="02000503050000020003"/>
                        </a:rPr>
                        <a:t>Title</a:t>
                      </a:r>
                    </a:p>
                  </a:txBody>
                  <a:tcPr/>
                </a:tc>
                <a:tc>
                  <a:txBody>
                    <a:bodyPr/>
                    <a:lstStyle/>
                    <a:p>
                      <a:r>
                        <a:rPr lang="de-DE" sz="2000" b="1" dirty="0">
                          <a:solidFill>
                            <a:srgbClr val="FFFFFF"/>
                          </a:solidFill>
                          <a:latin typeface="UB Scala Sans" panose="02000503050000020003"/>
                        </a:rPr>
                        <a:t>Date</a:t>
                      </a:r>
                    </a:p>
                  </a:txBody>
                  <a:tcPr/>
                </a:tc>
                <a:extLst>
                  <a:ext uri="{0D108BD9-81ED-4DB2-BD59-A6C34878D82A}">
                    <a16:rowId xmlns:a16="http://schemas.microsoft.com/office/drawing/2014/main" val="1142157418"/>
                  </a:ext>
                </a:extLst>
              </a:tr>
              <a:tr h="0">
                <a:tc>
                  <a:txBody>
                    <a:bodyPr/>
                    <a:lstStyle/>
                    <a:p>
                      <a:r>
                        <a:rPr lang="de-DE" sz="2000" dirty="0" err="1">
                          <a:latin typeface="UB Scala Sans" panose="02000503050000020003"/>
                        </a:rPr>
                        <a:t>Partycipate</a:t>
                      </a:r>
                      <a:r>
                        <a:rPr lang="de-DE" sz="2000" dirty="0">
                          <a:latin typeface="UB Scala Sans" panose="02000503050000020003"/>
                        </a:rPr>
                        <a:t> (Party after Pub Crawl)</a:t>
                      </a:r>
                    </a:p>
                  </a:txBody>
                  <a:tcPr/>
                </a:tc>
                <a:tc>
                  <a:txBody>
                    <a:bodyPr/>
                    <a:lstStyle/>
                    <a:p>
                      <a:r>
                        <a:rPr lang="de-DE" sz="2000" dirty="0">
                          <a:latin typeface="UB Scala Sans" panose="02000503050000020003"/>
                        </a:rPr>
                        <a:t>09.10. @ Live-Club</a:t>
                      </a:r>
                    </a:p>
                  </a:txBody>
                  <a:tcPr/>
                </a:tc>
                <a:extLst>
                  <a:ext uri="{0D108BD9-81ED-4DB2-BD59-A6C34878D82A}">
                    <a16:rowId xmlns:a16="http://schemas.microsoft.com/office/drawing/2014/main" val="31009071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err="1">
                          <a:latin typeface="UB Scala Sans" panose="02000503050000020003"/>
                        </a:rPr>
                        <a:t>Get-to-know-evening</a:t>
                      </a:r>
                      <a:r>
                        <a:rPr lang="de-DE" sz="2000" b="1" dirty="0">
                          <a:latin typeface="UB Scala Sans" panose="02000503050000020003"/>
                        </a:rPr>
                        <a:t> (FS WIAI)</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a:latin typeface="UB Scala Sans" panose="02000503050000020003"/>
                        </a:rPr>
                        <a:t>First-</a:t>
                      </a:r>
                      <a:r>
                        <a:rPr lang="de-DE" sz="2000" b="1" dirty="0" err="1">
                          <a:latin typeface="UB Scala Sans" panose="02000503050000020003"/>
                        </a:rPr>
                        <a:t>year</a:t>
                      </a:r>
                      <a:r>
                        <a:rPr lang="de-DE" sz="2000" b="1" dirty="0">
                          <a:latin typeface="UB Scala Sans" panose="02000503050000020003"/>
                        </a:rPr>
                        <a:t> </a:t>
                      </a:r>
                      <a:r>
                        <a:rPr lang="de-DE" sz="2000" b="1" dirty="0" err="1">
                          <a:latin typeface="UB Scala Sans" panose="02000503050000020003"/>
                        </a:rPr>
                        <a:t>session</a:t>
                      </a:r>
                      <a:r>
                        <a:rPr lang="de-DE" sz="2000" b="1" dirty="0">
                          <a:latin typeface="UB Scala Sans" panose="02000503050000020003"/>
                        </a:rPr>
                        <a:t> (FS WIAI)</a:t>
                      </a:r>
                    </a:p>
                  </a:txBody>
                  <a:tcPr/>
                </a:tc>
                <a:tc>
                  <a:txBody>
                    <a:bodyPr/>
                    <a:lstStyle/>
                    <a:p>
                      <a:r>
                        <a:rPr lang="de-DE" sz="2000" b="1" dirty="0">
                          <a:latin typeface="UB Scala Sans" panose="02000503050000020003"/>
                        </a:rPr>
                        <a:t>22.10. 6 </a:t>
                      </a:r>
                      <a:r>
                        <a:rPr lang="de-DE" sz="2000" b="1" dirty="0" err="1">
                          <a:latin typeface="UB Scala Sans" panose="02000503050000020003"/>
                        </a:rPr>
                        <a:t>pm</a:t>
                      </a:r>
                      <a:r>
                        <a:rPr lang="de-DE" sz="2000" b="1" dirty="0">
                          <a:latin typeface="UB Scala Sans" panose="02000503050000020003"/>
                        </a:rPr>
                        <a:t> c.t. </a:t>
                      </a:r>
                      <a:r>
                        <a:rPr lang="de-DE" sz="2000" b="0" dirty="0">
                          <a:latin typeface="UB Scala Sans" panose="02000503050000020003"/>
                        </a:rPr>
                        <a:t>@WE5/01.006</a:t>
                      </a:r>
                    </a:p>
                    <a:p>
                      <a:r>
                        <a:rPr lang="de-DE" sz="2000" b="1" dirty="0">
                          <a:latin typeface="UB Scala Sans" panose="02000503050000020003"/>
                        </a:rPr>
                        <a:t>11.11. 6 </a:t>
                      </a:r>
                      <a:r>
                        <a:rPr lang="de-DE" sz="2000" b="1" dirty="0" err="1">
                          <a:latin typeface="UB Scala Sans" panose="02000503050000020003"/>
                        </a:rPr>
                        <a:t>pm</a:t>
                      </a:r>
                      <a:r>
                        <a:rPr lang="de-DE" sz="2000" b="1" dirty="0">
                          <a:latin typeface="UB Scala Sans" panose="02000503050000020003"/>
                        </a:rPr>
                        <a:t> c.t. </a:t>
                      </a:r>
                      <a:r>
                        <a:rPr lang="de-DE" sz="2000" b="0" dirty="0">
                          <a:latin typeface="UB Scala Sans" panose="02000503050000020003"/>
                        </a:rPr>
                        <a:t>@WE5/01.006</a:t>
                      </a:r>
                    </a:p>
                  </a:txBody>
                  <a:tcPr/>
                </a:tc>
                <a:extLst>
                  <a:ext uri="{0D108BD9-81ED-4DB2-BD59-A6C34878D82A}">
                    <a16:rowId xmlns:a16="http://schemas.microsoft.com/office/drawing/2014/main" val="4144417589"/>
                  </a:ext>
                </a:extLst>
              </a:tr>
              <a:tr h="370840">
                <a:tc>
                  <a:txBody>
                    <a:bodyPr/>
                    <a:lstStyle/>
                    <a:p>
                      <a:r>
                        <a:rPr lang="de-DE" sz="2000" dirty="0">
                          <a:latin typeface="UB Scala Sans" panose="02000503050000020003"/>
                        </a:rPr>
                        <a:t>WIAI </a:t>
                      </a:r>
                      <a:r>
                        <a:rPr lang="de-DE" sz="2000" dirty="0" err="1">
                          <a:latin typeface="UB Scala Sans" panose="02000503050000020003"/>
                        </a:rPr>
                        <a:t>regulars</a:t>
                      </a:r>
                      <a:r>
                        <a:rPr lang="de-DE" sz="2000" dirty="0">
                          <a:latin typeface="UB Scala Sans" panose="02000503050000020003"/>
                        </a:rPr>
                        <a:t>‘ </a:t>
                      </a:r>
                      <a:r>
                        <a:rPr lang="de-DE" sz="2000" dirty="0" err="1">
                          <a:latin typeface="UB Scala Sans" panose="02000503050000020003"/>
                        </a:rPr>
                        <a:t>tables</a:t>
                      </a:r>
                      <a:r>
                        <a:rPr lang="de-DE" sz="2000" dirty="0">
                          <a:latin typeface="UB Scala Sans" panose="02000503050000020003"/>
                        </a:rPr>
                        <a:t> (FS WIAI)</a:t>
                      </a:r>
                    </a:p>
                  </a:txBody>
                  <a:tcPr/>
                </a:tc>
                <a:tc>
                  <a:txBody>
                    <a:bodyPr/>
                    <a:lstStyle/>
                    <a:p>
                      <a:r>
                        <a:rPr lang="de-DE" sz="2000" dirty="0">
                          <a:solidFill>
                            <a:schemeClr val="tx1"/>
                          </a:solidFill>
                          <a:latin typeface="UB Scala Sans" panose="02000503050000020003"/>
                        </a:rPr>
                        <a:t>05.11</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kern="1200" dirty="0">
                          <a:solidFill>
                            <a:schemeClr val="dk1"/>
                          </a:solidFill>
                          <a:latin typeface="UB Scala Sans" panose="02000503050000020003"/>
                          <a:ea typeface="+mn-ea"/>
                          <a:cs typeface="+mn-cs"/>
                        </a:rPr>
                        <a:t>17.12 @ </a:t>
                      </a:r>
                      <a:r>
                        <a:rPr lang="de-DE" sz="2000" kern="1200" dirty="0" err="1">
                          <a:solidFill>
                            <a:schemeClr val="dk1"/>
                          </a:solidFill>
                          <a:latin typeface="UB Scala Sans" panose="02000503050000020003"/>
                          <a:ea typeface="+mn-ea"/>
                          <a:cs typeface="+mn-cs"/>
                        </a:rPr>
                        <a:t>the</a:t>
                      </a:r>
                      <a:r>
                        <a:rPr lang="de-DE" sz="2000" kern="1200" dirty="0">
                          <a:solidFill>
                            <a:schemeClr val="dk1"/>
                          </a:solidFill>
                          <a:latin typeface="UB Scala Sans" panose="02000503050000020003"/>
                          <a:ea typeface="+mn-ea"/>
                          <a:cs typeface="+mn-cs"/>
                        </a:rPr>
                        <a:t> Christmas </a:t>
                      </a:r>
                      <a:r>
                        <a:rPr lang="de-DE" sz="2000" kern="1200" dirty="0" err="1">
                          <a:solidFill>
                            <a:schemeClr val="dk1"/>
                          </a:solidFill>
                          <a:latin typeface="UB Scala Sans" panose="02000503050000020003"/>
                          <a:ea typeface="+mn-ea"/>
                          <a:cs typeface="+mn-cs"/>
                        </a:rPr>
                        <a:t>market</a:t>
                      </a:r>
                      <a:endParaRPr lang="de-DE" sz="2000" dirty="0">
                        <a:solidFill>
                          <a:schemeClr val="tx1"/>
                        </a:solidFill>
                        <a:latin typeface="UB Scala Sans" panose="02000503050000020003"/>
                      </a:endParaRPr>
                    </a:p>
                    <a:p>
                      <a:r>
                        <a:rPr lang="de-DE" sz="2000" dirty="0">
                          <a:solidFill>
                            <a:schemeClr val="tx1"/>
                          </a:solidFill>
                          <a:latin typeface="UB Scala Sans" panose="02000503050000020003"/>
                        </a:rPr>
                        <a:t>14.01</a:t>
                      </a:r>
                      <a:endParaRPr lang="de-DE" sz="2000" dirty="0">
                        <a:latin typeface="UB Scala Sans" panose="02000503050000020003"/>
                      </a:endParaRPr>
                    </a:p>
                  </a:txBody>
                  <a:tcPr/>
                </a:tc>
                <a:extLst>
                  <a:ext uri="{0D108BD9-81ED-4DB2-BD59-A6C34878D82A}">
                    <a16:rowId xmlns:a16="http://schemas.microsoft.com/office/drawing/2014/main" val="397450309"/>
                  </a:ext>
                </a:extLst>
              </a:tr>
            </a:tbl>
          </a:graphicData>
        </a:graphic>
      </p:graphicFrame>
      <p:sp>
        <p:nvSpPr>
          <p:cNvPr id="5" name="Textfeld 4">
            <a:extLst>
              <a:ext uri="{FF2B5EF4-FFF2-40B4-BE49-F238E27FC236}">
                <a16:creationId xmlns:a16="http://schemas.microsoft.com/office/drawing/2014/main" id="{16FEDCB3-0C7F-4659-7539-1C7C25B5B149}"/>
              </a:ext>
            </a:extLst>
          </p:cNvPr>
          <p:cNvSpPr txBox="1"/>
          <p:nvPr/>
        </p:nvSpPr>
        <p:spPr>
          <a:xfrm>
            <a:off x="395536" y="4114592"/>
            <a:ext cx="6696744" cy="400110"/>
          </a:xfrm>
          <a:prstGeom prst="rect">
            <a:avLst/>
          </a:prstGeom>
          <a:noFill/>
        </p:spPr>
        <p:txBody>
          <a:bodyPr wrap="square" rtlCol="0">
            <a:spAutoFit/>
          </a:bodyPr>
          <a:lstStyle/>
          <a:p>
            <a:r>
              <a:rPr lang="de-DE" sz="2000" dirty="0">
                <a:latin typeface="UB Scala Sans" panose="02000503050000020003" pitchFamily="2" charset="0"/>
              </a:rPr>
              <a:t>Details </a:t>
            </a:r>
            <a:r>
              <a:rPr lang="de-DE" sz="2000" dirty="0" err="1">
                <a:latin typeface="UB Scala Sans" panose="02000503050000020003" pitchFamily="2" charset="0"/>
              </a:rPr>
              <a:t>can</a:t>
            </a:r>
            <a:r>
              <a:rPr lang="de-DE" sz="2000" dirty="0">
                <a:latin typeface="UB Scala Sans" panose="02000503050000020003" pitchFamily="2" charset="0"/>
              </a:rPr>
              <a:t> </a:t>
            </a:r>
            <a:r>
              <a:rPr lang="de-DE" sz="2000" dirty="0" err="1">
                <a:latin typeface="UB Scala Sans" panose="02000503050000020003" pitchFamily="2" charset="0"/>
              </a:rPr>
              <a:t>be</a:t>
            </a:r>
            <a:r>
              <a:rPr lang="de-DE" sz="2000" dirty="0">
                <a:latin typeface="UB Scala Sans" panose="02000503050000020003" pitchFamily="2" charset="0"/>
              </a:rPr>
              <a:t> </a:t>
            </a:r>
            <a:r>
              <a:rPr lang="de-DE" sz="2000" dirty="0" err="1">
                <a:latin typeface="UB Scala Sans" panose="02000503050000020003" pitchFamily="2" charset="0"/>
              </a:rPr>
              <a:t>found</a:t>
            </a:r>
            <a:r>
              <a:rPr lang="de-DE" sz="2000" dirty="0">
                <a:latin typeface="UB Scala Sans" panose="02000503050000020003" pitchFamily="2" charset="0"/>
              </a:rPr>
              <a:t> on </a:t>
            </a:r>
            <a:r>
              <a:rPr lang="de-DE" sz="2000" dirty="0" err="1">
                <a:latin typeface="UB Scala Sans" panose="02000503050000020003" pitchFamily="2" charset="0"/>
              </a:rPr>
              <a:t>our</a:t>
            </a:r>
            <a:r>
              <a:rPr lang="de-DE" sz="2000" dirty="0">
                <a:latin typeface="UB Scala Sans" panose="02000503050000020003" pitchFamily="2" charset="0"/>
              </a:rPr>
              <a:t> Website </a:t>
            </a:r>
            <a:r>
              <a:rPr lang="de-DE" sz="2000" dirty="0" err="1">
                <a:latin typeface="UB Scala Sans" panose="02000503050000020003" pitchFamily="2" charset="0"/>
              </a:rPr>
              <a:t>or</a:t>
            </a:r>
            <a:r>
              <a:rPr lang="de-DE" sz="2000" dirty="0">
                <a:latin typeface="UB Scala Sans" panose="02000503050000020003" pitchFamily="2" charset="0"/>
              </a:rPr>
              <a:t> on </a:t>
            </a:r>
            <a:r>
              <a:rPr lang="de-DE" sz="2000" dirty="0" err="1">
                <a:latin typeface="UB Scala Sans" panose="02000503050000020003" pitchFamily="2" charset="0"/>
              </a:rPr>
              <a:t>Social</a:t>
            </a:r>
            <a:r>
              <a:rPr lang="de-DE" sz="2000" dirty="0">
                <a:latin typeface="UB Scala Sans" panose="02000503050000020003" pitchFamily="2" charset="0"/>
              </a:rPr>
              <a:t> Media.</a:t>
            </a:r>
          </a:p>
        </p:txBody>
      </p:sp>
    </p:spTree>
    <p:extLst>
      <p:ext uri="{BB962C8B-B14F-4D97-AF65-F5344CB8AC3E}">
        <p14:creationId xmlns:p14="http://schemas.microsoft.com/office/powerpoint/2010/main" val="819819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a:xfrm>
            <a:off x="4851213" y="2010425"/>
            <a:ext cx="3731402" cy="1120117"/>
          </a:xfrm>
        </p:spPr>
        <p:txBody>
          <a:bodyPr/>
          <a:lstStyle/>
          <a:p>
            <a:pPr algn="ctr"/>
            <a:r>
              <a:rPr lang="de-DE" sz="3200" dirty="0" err="1">
                <a:latin typeface="UB Scala Sans" panose="02000503050000020003" pitchFamily="2" charset="0"/>
              </a:rPr>
              <a:t>Timetable</a:t>
            </a:r>
            <a:r>
              <a:rPr lang="de-DE" sz="3200" dirty="0">
                <a:latin typeface="UB Scala Sans" panose="02000503050000020003" pitchFamily="2" charset="0"/>
              </a:rPr>
              <a:t>-</a:t>
            </a:r>
            <a:br>
              <a:rPr lang="de-DE" sz="3200" dirty="0">
                <a:latin typeface="UB Scala Sans" panose="02000503050000020003" pitchFamily="2" charset="0"/>
              </a:rPr>
            </a:br>
            <a:r>
              <a:rPr lang="de-DE" sz="3200" dirty="0" err="1">
                <a:latin typeface="UB Scala Sans" panose="02000503050000020003" pitchFamily="2" charset="0"/>
              </a:rPr>
              <a:t>creation</a:t>
            </a:r>
            <a:endParaRPr lang="de-DE" dirty="0">
              <a:latin typeface="UB Scala Sans" panose="02000503050000020003" pitchFamily="2" charset="0"/>
            </a:endParaRPr>
          </a:p>
        </p:txBody>
      </p:sp>
      <p:pic>
        <p:nvPicPr>
          <p:cNvPr id="1026" name="Picture 2">
            <a:extLst>
              <a:ext uri="{FF2B5EF4-FFF2-40B4-BE49-F238E27FC236}">
                <a16:creationId xmlns:a16="http://schemas.microsoft.com/office/drawing/2014/main" id="{327E1C2B-4E0C-F359-ED97-2DAF331FB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85" y="565177"/>
            <a:ext cx="4010615" cy="4010615"/>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8DDABF1D-F5A7-CF2F-8CC2-D43B4AAA49EB}"/>
              </a:ext>
            </a:extLst>
          </p:cNvPr>
          <p:cNvSpPr txBox="1"/>
          <p:nvPr/>
        </p:nvSpPr>
        <p:spPr>
          <a:xfrm>
            <a:off x="464281" y="4268015"/>
            <a:ext cx="2877730" cy="307777"/>
          </a:xfrm>
          <a:prstGeom prst="rect">
            <a:avLst/>
          </a:prstGeom>
          <a:noFill/>
        </p:spPr>
        <p:txBody>
          <a:bodyPr wrap="square" rtlCol="0">
            <a:spAutoFit/>
          </a:bodyPr>
          <a:lstStyle/>
          <a:p>
            <a:r>
              <a:rPr lang="de-DE" sz="1400" dirty="0">
                <a:solidFill>
                  <a:schemeClr val="accent1">
                    <a:lumMod val="40000"/>
                    <a:lumOff val="60000"/>
                  </a:schemeClr>
                </a:solidFill>
                <a:latin typeface="UB Scala Sans" panose="02000503050000020003" pitchFamily="2" charset="0"/>
              </a:rPr>
              <a:t>erstellt mit DALL-E 3</a:t>
            </a:r>
          </a:p>
        </p:txBody>
      </p:sp>
    </p:spTree>
    <p:extLst>
      <p:ext uri="{BB962C8B-B14F-4D97-AF65-F5344CB8AC3E}">
        <p14:creationId xmlns:p14="http://schemas.microsoft.com/office/powerpoint/2010/main" val="1738868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en-US" dirty="0">
                <a:latin typeface="UB Scala Sans" panose="02000503050000020003" pitchFamily="2" charset="0"/>
              </a:rPr>
              <a:t>University events and timetable creation
</a:t>
            </a:r>
            <a:endParaRPr lang="de-DE" dirty="0">
              <a:latin typeface="UB Scala Sans" panose="02000503050000020003" pitchFamily="2" charset="0"/>
            </a:endParaRPr>
          </a:p>
        </p:txBody>
      </p:sp>
      <p:graphicFrame>
        <p:nvGraphicFramePr>
          <p:cNvPr id="4" name="Inhaltsplatzhalter 3">
            <a:extLst>
              <a:ext uri="{FF2B5EF4-FFF2-40B4-BE49-F238E27FC236}">
                <a16:creationId xmlns:a16="http://schemas.microsoft.com/office/drawing/2014/main" id="{4212E7EA-5850-0FAD-D69E-EF95716B5A59}"/>
              </a:ext>
            </a:extLst>
          </p:cNvPr>
          <p:cNvGraphicFramePr>
            <a:graphicFrameLocks noGrp="1"/>
          </p:cNvGraphicFramePr>
          <p:nvPr>
            <p:ph idx="1"/>
            <p:extLst>
              <p:ext uri="{D42A27DB-BD31-4B8C-83A1-F6EECF244321}">
                <p14:modId xmlns:p14="http://schemas.microsoft.com/office/powerpoint/2010/main" val="4283178824"/>
              </p:ext>
            </p:extLst>
          </p:nvPr>
        </p:nvGraphicFramePr>
        <p:xfrm>
          <a:off x="251520" y="1275606"/>
          <a:ext cx="8497192" cy="3384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8049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abgerundete Ecken 9">
            <a:extLst>
              <a:ext uri="{FF2B5EF4-FFF2-40B4-BE49-F238E27FC236}">
                <a16:creationId xmlns:a16="http://schemas.microsoft.com/office/drawing/2014/main" id="{F472ABBB-604F-00BF-EC60-0ED53DC68065}"/>
              </a:ext>
            </a:extLst>
          </p:cNvPr>
          <p:cNvSpPr/>
          <p:nvPr/>
        </p:nvSpPr>
        <p:spPr>
          <a:xfrm>
            <a:off x="539552" y="1286531"/>
            <a:ext cx="7128792" cy="1141203"/>
          </a:xfrm>
          <a:prstGeom prst="roundRect">
            <a:avLst/>
          </a:prstGeom>
          <a:solidFill>
            <a:srgbClr val="D1D8E7"/>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lvl="2"/>
            <a:endParaRPr lang="de-DE" sz="2000">
              <a:latin typeface="UB Scala Sans" panose="02000503050000020003" pitchFamily="2" charset="0"/>
            </a:endParaRPr>
          </a:p>
        </p:txBody>
      </p:sp>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dirty="0">
                <a:latin typeface="UB Scala Sans" panose="02000503050000020003" pitchFamily="2" charset="0"/>
              </a:rPr>
              <a:t>Degree-</a:t>
            </a:r>
            <a:r>
              <a:rPr lang="de-DE" dirty="0" err="1">
                <a:latin typeface="UB Scala Sans" panose="02000503050000020003" pitchFamily="2" charset="0"/>
              </a:rPr>
              <a:t>Introduction</a:t>
            </a:r>
            <a:endParaRPr lang="de-DE" dirty="0">
              <a:latin typeface="UB Scala Sans" panose="02000503050000020003" pitchFamily="2" charset="0"/>
            </a:endParaRPr>
          </a:p>
        </p:txBody>
      </p:sp>
      <p:sp>
        <p:nvSpPr>
          <p:cNvPr id="3" name="Inhaltsplatzhalter 2">
            <a:extLst>
              <a:ext uri="{FF2B5EF4-FFF2-40B4-BE49-F238E27FC236}">
                <a16:creationId xmlns:a16="http://schemas.microsoft.com/office/drawing/2014/main" id="{66D8F8C6-D46F-ACD3-D3E4-653DCD6DDDC3}"/>
              </a:ext>
            </a:extLst>
          </p:cNvPr>
          <p:cNvSpPr>
            <a:spLocks noGrp="1"/>
          </p:cNvSpPr>
          <p:nvPr>
            <p:ph idx="1"/>
          </p:nvPr>
        </p:nvSpPr>
        <p:spPr>
          <a:xfrm>
            <a:off x="395536" y="1353344"/>
            <a:ext cx="7416824" cy="2664633"/>
          </a:xfrm>
        </p:spPr>
        <p:txBody>
          <a:bodyPr/>
          <a:lstStyle/>
          <a:p>
            <a:pPr marL="0" indent="0">
              <a:buNone/>
            </a:pPr>
            <a:r>
              <a:rPr lang="de-DE" sz="2000" i="1" dirty="0">
                <a:latin typeface="UB Scala Sans" panose="02000503050000020003" pitchFamily="2" charset="0"/>
              </a:rPr>
              <a:t> </a:t>
            </a:r>
            <a:r>
              <a:rPr lang="de-DE" sz="2000" dirty="0">
                <a:latin typeface="UB Scala Sans" panose="02000503050000020003" pitchFamily="2" charset="0"/>
              </a:rPr>
              <a:t>		</a:t>
            </a:r>
            <a:r>
              <a:rPr lang="en-US" sz="2000" dirty="0">
                <a:latin typeface="UB Scala Sans" panose="02000503050000020003" pitchFamily="2" charset="0"/>
              </a:rPr>
              <a:t>Knowledge of the legal basis of the degree 			</a:t>
            </a:r>
            <a:r>
              <a:rPr lang="en-US" sz="2000" dirty="0" err="1">
                <a:latin typeface="UB Scala Sans" panose="02000503050000020003" pitchFamily="2" charset="0"/>
              </a:rPr>
              <a:t>programme</a:t>
            </a:r>
            <a:r>
              <a:rPr lang="en-US" sz="2000" dirty="0">
                <a:latin typeface="UB Scala Sans" panose="02000503050000020003" pitchFamily="2" charset="0"/>
              </a:rPr>
              <a:t>, deadlines and the various </a:t>
            </a:r>
            <a:br>
              <a:rPr lang="en-US" sz="2000" dirty="0">
                <a:latin typeface="UB Scala Sans" panose="02000503050000020003" pitchFamily="2" charset="0"/>
              </a:rPr>
            </a:br>
            <a:r>
              <a:rPr lang="en-US" sz="2000" dirty="0">
                <a:latin typeface="UB Scala Sans" panose="02000503050000020003" pitchFamily="2" charset="0"/>
              </a:rPr>
              <a:t>		module groups
</a:t>
            </a:r>
            <a:endParaRPr lang="de-DE" sz="2000" dirty="0">
              <a:latin typeface="UB Scala Sans" panose="02000503050000020003" pitchFamily="2" charset="0"/>
            </a:endParaRPr>
          </a:p>
          <a:p>
            <a:pPr marL="0" indent="0">
              <a:buNone/>
            </a:pPr>
            <a:endParaRPr lang="de-DE" sz="2000" i="1" dirty="0">
              <a:latin typeface="UB Scala Sans" panose="02000503050000020003" pitchFamily="2" charset="0"/>
            </a:endParaRPr>
          </a:p>
          <a:p>
            <a:pPr marL="0" indent="0">
              <a:buNone/>
            </a:pPr>
            <a:r>
              <a:rPr lang="en-US" sz="2000" i="1" dirty="0">
                <a:latin typeface="UB Scala Sans" panose="02000503050000020003" pitchFamily="2" charset="0"/>
              </a:rPr>
              <a:t>Continue with: 	</a:t>
            </a:r>
            <a:r>
              <a:rPr lang="en-US" sz="2000" dirty="0">
                <a:latin typeface="UB Scala Sans" panose="02000503050000020003" pitchFamily="2" charset="0"/>
              </a:rPr>
              <a:t>general information about exams, university and 		university-life as well as </a:t>
            </a:r>
            <a:r>
              <a:rPr lang="en-US" sz="2000" b="1" dirty="0">
                <a:latin typeface="UB Scala Sans" panose="02000503050000020003" pitchFamily="2" charset="0"/>
              </a:rPr>
              <a:t>timetable creation</a:t>
            </a:r>
            <a:r>
              <a:rPr lang="en-US" sz="2000" dirty="0">
                <a:latin typeface="UB Scala Sans" panose="02000503050000020003" pitchFamily="2" charset="0"/>
              </a:rPr>
              <a:t>
</a:t>
            </a:r>
            <a:endParaRPr lang="de-DE" sz="2000" b="1" dirty="0">
              <a:latin typeface="UB Scala Sans" panose="02000503050000020003" pitchFamily="2" charset="0"/>
            </a:endParaRPr>
          </a:p>
        </p:txBody>
      </p:sp>
      <p:pic>
        <p:nvPicPr>
          <p:cNvPr id="7" name="Grafik 6">
            <a:extLst>
              <a:ext uri="{FF2B5EF4-FFF2-40B4-BE49-F238E27FC236}">
                <a16:creationId xmlns:a16="http://schemas.microsoft.com/office/drawing/2014/main" id="{ED91022E-B6C2-775F-FF23-EF210ACB7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84603" y="1533096"/>
            <a:ext cx="648072" cy="648072"/>
          </a:xfrm>
          <a:prstGeom prst="rect">
            <a:avLst/>
          </a:prstGeom>
        </p:spPr>
      </p:pic>
    </p:spTree>
    <p:extLst>
      <p:ext uri="{BB962C8B-B14F-4D97-AF65-F5344CB8AC3E}">
        <p14:creationId xmlns:p14="http://schemas.microsoft.com/office/powerpoint/2010/main" val="628001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dirty="0" err="1">
                <a:latin typeface="UB Scala Sans" panose="02000503050000020003" pitchFamily="2" charset="0"/>
              </a:rPr>
              <a:t>Typical</a:t>
            </a:r>
            <a:r>
              <a:rPr lang="de-DE" dirty="0">
                <a:latin typeface="UB Scala Sans" panose="02000503050000020003" pitchFamily="2" charset="0"/>
              </a:rPr>
              <a:t> </a:t>
            </a:r>
            <a:r>
              <a:rPr lang="de-DE" dirty="0" err="1">
                <a:latin typeface="UB Scala Sans" panose="02000503050000020003" pitchFamily="2" charset="0"/>
              </a:rPr>
              <a:t>types</a:t>
            </a:r>
            <a:r>
              <a:rPr lang="de-DE" dirty="0">
                <a:latin typeface="UB Scala Sans" panose="02000503050000020003" pitchFamily="2" charset="0"/>
              </a:rPr>
              <a:t> </a:t>
            </a:r>
            <a:r>
              <a:rPr lang="de-DE" dirty="0" err="1">
                <a:latin typeface="UB Scala Sans" panose="02000503050000020003" pitchFamily="2" charset="0"/>
              </a:rPr>
              <a:t>of</a:t>
            </a:r>
            <a:r>
              <a:rPr lang="de-DE" dirty="0">
                <a:latin typeface="UB Scala Sans" panose="02000503050000020003" pitchFamily="2" charset="0"/>
              </a:rPr>
              <a:t> </a:t>
            </a:r>
            <a:r>
              <a:rPr lang="de-DE" dirty="0" err="1">
                <a:latin typeface="UB Scala Sans" panose="02000503050000020003" pitchFamily="2" charset="0"/>
              </a:rPr>
              <a:t>events</a:t>
            </a:r>
            <a:r>
              <a:rPr lang="de-DE" dirty="0">
                <a:latin typeface="UB Scala Sans" panose="02000503050000020003" pitchFamily="2" charset="0"/>
              </a:rPr>
              <a:t>
</a:t>
            </a:r>
          </a:p>
        </p:txBody>
      </p:sp>
      <p:graphicFrame>
        <p:nvGraphicFramePr>
          <p:cNvPr id="4" name="Inhaltsplatzhalter 3">
            <a:extLst>
              <a:ext uri="{FF2B5EF4-FFF2-40B4-BE49-F238E27FC236}">
                <a16:creationId xmlns:a16="http://schemas.microsoft.com/office/drawing/2014/main" id="{4212E7EA-5850-0FAD-D69E-EF95716B5A59}"/>
              </a:ext>
            </a:extLst>
          </p:cNvPr>
          <p:cNvGraphicFramePr>
            <a:graphicFrameLocks noGrp="1"/>
          </p:cNvGraphicFramePr>
          <p:nvPr>
            <p:ph idx="1"/>
            <p:extLst>
              <p:ext uri="{D42A27DB-BD31-4B8C-83A1-F6EECF244321}">
                <p14:modId xmlns:p14="http://schemas.microsoft.com/office/powerpoint/2010/main" val="1365864664"/>
              </p:ext>
            </p:extLst>
          </p:nvPr>
        </p:nvGraphicFramePr>
        <p:xfrm>
          <a:off x="251520" y="1275606"/>
          <a:ext cx="8497192" cy="3384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9909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en-US" dirty="0">
                <a:latin typeface="UB Scala Sans" panose="02000503050000020003" pitchFamily="2" charset="0"/>
              </a:rPr>
              <a:t>University events and timetable creation
</a:t>
            </a:r>
            <a:endParaRPr lang="de-DE" dirty="0">
              <a:latin typeface="UB Scala Sans" panose="02000503050000020003" pitchFamily="2" charset="0"/>
            </a:endParaRPr>
          </a:p>
        </p:txBody>
      </p:sp>
      <p:sp>
        <p:nvSpPr>
          <p:cNvPr id="5" name="Inhaltsplatzhalter 4">
            <a:extLst>
              <a:ext uri="{FF2B5EF4-FFF2-40B4-BE49-F238E27FC236}">
                <a16:creationId xmlns:a16="http://schemas.microsoft.com/office/drawing/2014/main" id="{E1253E7E-202F-5E88-EC56-58B2820F7C61}"/>
              </a:ext>
            </a:extLst>
          </p:cNvPr>
          <p:cNvSpPr>
            <a:spLocks noGrp="1"/>
          </p:cNvSpPr>
          <p:nvPr>
            <p:ph idx="1"/>
          </p:nvPr>
        </p:nvSpPr>
        <p:spPr>
          <a:xfrm>
            <a:off x="395536" y="1347614"/>
            <a:ext cx="8280920" cy="2664633"/>
          </a:xfrm>
        </p:spPr>
        <p:txBody>
          <a:bodyPr/>
          <a:lstStyle/>
          <a:p>
            <a:pPr marL="0" indent="0">
              <a:buNone/>
            </a:pPr>
            <a:r>
              <a:rPr lang="en-US" sz="2000" dirty="0">
                <a:latin typeface="UB Scala Sans" panose="02000503050000020003" pitchFamily="2" charset="0"/>
              </a:rPr>
              <a:t>At the university you are </a:t>
            </a:r>
            <a:r>
              <a:rPr lang="en-US" sz="2000" b="1" dirty="0">
                <a:latin typeface="UB Scala Sans" panose="02000503050000020003" pitchFamily="2" charset="0"/>
              </a:rPr>
              <a:t>not given any timetables</a:t>
            </a:r>
            <a:r>
              <a:rPr lang="en-US" sz="2000" dirty="0">
                <a:latin typeface="UB Scala Sans" panose="02000503050000020003" pitchFamily="2" charset="0"/>
              </a:rPr>
              <a:t>, you can choose your own module.
</a:t>
            </a:r>
            <a:endParaRPr lang="de-DE" sz="1200" dirty="0">
              <a:latin typeface="UB Scala Sans" panose="02000503050000020003" pitchFamily="2" charset="0"/>
            </a:endParaRPr>
          </a:p>
          <a:p>
            <a:pPr marL="0" indent="0">
              <a:buNone/>
            </a:pPr>
            <a:r>
              <a:rPr lang="en-US" sz="2000" dirty="0">
                <a:latin typeface="UB Scala Sans" panose="02000503050000020003" pitchFamily="2" charset="0"/>
              </a:rPr>
              <a:t>For orientation, you will find </a:t>
            </a:r>
            <a:r>
              <a:rPr lang="en-US" sz="2000" b="1" dirty="0">
                <a:latin typeface="UB Scala Sans" panose="02000503050000020003" pitchFamily="2" charset="0"/>
              </a:rPr>
              <a:t>sample timetables </a:t>
            </a:r>
            <a:r>
              <a:rPr lang="en-US" sz="2000" dirty="0">
                <a:latin typeface="UB Scala Sans" panose="02000503050000020003" pitchFamily="2" charset="0"/>
              </a:rPr>
              <a:t>for this semester in the freshman brochures for many degrees.
</a:t>
            </a:r>
            <a:endParaRPr lang="de-DE" sz="2000" dirty="0">
              <a:latin typeface="UB Scala Sans" panose="02000503050000020003" pitchFamily="2" charset="0"/>
            </a:endParaRPr>
          </a:p>
        </p:txBody>
      </p:sp>
      <p:sp>
        <p:nvSpPr>
          <p:cNvPr id="4" name="Rechteck: abgerundete Ecken 3">
            <a:extLst>
              <a:ext uri="{FF2B5EF4-FFF2-40B4-BE49-F238E27FC236}">
                <a16:creationId xmlns:a16="http://schemas.microsoft.com/office/drawing/2014/main" id="{77BBE967-5EBD-4BB7-D867-F340953DB0A6}"/>
              </a:ext>
            </a:extLst>
          </p:cNvPr>
          <p:cNvSpPr/>
          <p:nvPr/>
        </p:nvSpPr>
        <p:spPr>
          <a:xfrm>
            <a:off x="467544" y="3219822"/>
            <a:ext cx="7920879" cy="1108812"/>
          </a:xfrm>
          <a:prstGeom prst="roundRect">
            <a:avLst/>
          </a:prstGeom>
          <a:solidFill>
            <a:srgbClr val="D1D8E7"/>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lvl="2"/>
            <a:r>
              <a:rPr lang="en-US" sz="2000" b="1" kern="0" dirty="0">
                <a:solidFill>
                  <a:schemeClr val="tx2"/>
                </a:solidFill>
                <a:latin typeface="UB Scala Sans" panose="02000503050000020003" pitchFamily="2" charset="0"/>
              </a:rPr>
              <a:t>Caution: </a:t>
            </a:r>
            <a:r>
              <a:rPr lang="en-US" sz="2000" kern="0" dirty="0">
                <a:solidFill>
                  <a:schemeClr val="tx2"/>
                </a:solidFill>
                <a:latin typeface="UB Scala Sans" panose="02000503050000020003" pitchFamily="2" charset="0"/>
              </a:rPr>
              <a:t>Events usually take place "</a:t>
            </a:r>
            <a:r>
              <a:rPr lang="en-US" sz="2000" kern="0" dirty="0" err="1">
                <a:solidFill>
                  <a:schemeClr val="tx2"/>
                </a:solidFill>
                <a:latin typeface="UB Scala Sans" panose="02000503050000020003" pitchFamily="2" charset="0"/>
              </a:rPr>
              <a:t>c.t.</a:t>
            </a:r>
            <a:r>
              <a:rPr lang="en-US" sz="2000" kern="0" dirty="0">
                <a:solidFill>
                  <a:schemeClr val="tx2"/>
                </a:solidFill>
                <a:latin typeface="UB Scala Sans" panose="02000503050000020003" pitchFamily="2" charset="0"/>
              </a:rPr>
              <a:t>". "14 o'clock" means, for example, that the start is at 14:15. (Opposite: "</a:t>
            </a:r>
            <a:r>
              <a:rPr lang="en-US" sz="2000" kern="0" dirty="0" err="1">
                <a:solidFill>
                  <a:schemeClr val="tx2"/>
                </a:solidFill>
                <a:latin typeface="UB Scala Sans" panose="02000503050000020003" pitchFamily="2" charset="0"/>
              </a:rPr>
              <a:t>s.t.</a:t>
            </a:r>
            <a:r>
              <a:rPr lang="en-US" sz="2000" kern="0" dirty="0">
                <a:solidFill>
                  <a:schemeClr val="tx2"/>
                </a:solidFill>
                <a:latin typeface="UB Scala Sans" panose="02000503050000020003" pitchFamily="2" charset="0"/>
              </a:rPr>
              <a:t>": 2 pm = 2:00 pm)</a:t>
            </a:r>
            <a:endParaRPr lang="de-DE" sz="2000" dirty="0">
              <a:latin typeface="UB Scala Sans" panose="02000503050000020003" pitchFamily="2" charset="0"/>
            </a:endParaRPr>
          </a:p>
        </p:txBody>
      </p:sp>
      <p:pic>
        <p:nvPicPr>
          <p:cNvPr id="9" name="Grafik 8" descr="Informationen mit einfarbiger Füllung">
            <a:extLst>
              <a:ext uri="{FF2B5EF4-FFF2-40B4-BE49-F238E27FC236}">
                <a16:creationId xmlns:a16="http://schemas.microsoft.com/office/drawing/2014/main" id="{2DB6A1E0-A447-DC19-6FD3-BB95625636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568" y="3516447"/>
            <a:ext cx="531338" cy="531338"/>
          </a:xfrm>
          <a:prstGeom prst="rect">
            <a:avLst/>
          </a:prstGeom>
        </p:spPr>
      </p:pic>
    </p:spTree>
    <p:extLst>
      <p:ext uri="{BB962C8B-B14F-4D97-AF65-F5344CB8AC3E}">
        <p14:creationId xmlns:p14="http://schemas.microsoft.com/office/powerpoint/2010/main" val="800034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dirty="0" err="1">
                <a:latin typeface="UB Scala Sans" panose="02000503050000020003" pitchFamily="2" charset="0"/>
              </a:rPr>
              <a:t>Timetable</a:t>
            </a:r>
            <a:r>
              <a:rPr lang="de-DE" dirty="0">
                <a:latin typeface="UB Scala Sans" panose="02000503050000020003" pitchFamily="2" charset="0"/>
              </a:rPr>
              <a:t> </a:t>
            </a:r>
            <a:r>
              <a:rPr lang="de-DE" dirty="0" err="1">
                <a:latin typeface="UB Scala Sans" panose="02000503050000020003" pitchFamily="2" charset="0"/>
              </a:rPr>
              <a:t>creation</a:t>
            </a:r>
            <a:r>
              <a:rPr lang="de-DE" dirty="0">
                <a:latin typeface="UB Scala Sans" panose="02000503050000020003" pitchFamily="2" charset="0"/>
              </a:rPr>
              <a:t> – </a:t>
            </a:r>
            <a:r>
              <a:rPr lang="de-DE" dirty="0" err="1">
                <a:latin typeface="UB Scala Sans" panose="02000503050000020003" pitchFamily="2" charset="0"/>
              </a:rPr>
              <a:t>hands</a:t>
            </a:r>
            <a:r>
              <a:rPr lang="de-DE" dirty="0">
                <a:latin typeface="UB Scala Sans" panose="02000503050000020003" pitchFamily="2" charset="0"/>
              </a:rPr>
              <a:t>-on!
</a:t>
            </a:r>
          </a:p>
        </p:txBody>
      </p:sp>
      <p:sp>
        <p:nvSpPr>
          <p:cNvPr id="4" name="Rechteck: abgerundete Ecken 3">
            <a:extLst>
              <a:ext uri="{FF2B5EF4-FFF2-40B4-BE49-F238E27FC236}">
                <a16:creationId xmlns:a16="http://schemas.microsoft.com/office/drawing/2014/main" id="{477B2CBE-7B4A-73D1-5893-0CD176999281}"/>
              </a:ext>
            </a:extLst>
          </p:cNvPr>
          <p:cNvSpPr/>
          <p:nvPr/>
        </p:nvSpPr>
        <p:spPr>
          <a:xfrm>
            <a:off x="186705" y="1923678"/>
            <a:ext cx="1728192" cy="1228909"/>
          </a:xfrm>
          <a:prstGeom prst="roundRect">
            <a:avLst/>
          </a:prstGeom>
          <a:solidFill>
            <a:srgbClr val="336A97"/>
          </a:solidFill>
          <a:ln>
            <a:solidFill>
              <a:srgbClr val="004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FFFF"/>
                </a:solidFill>
                <a:latin typeface="UB Scala Sans" panose="02000503050000020003" pitchFamily="2" charset="0"/>
              </a:rPr>
              <a:t>Select modules from module handbook</a:t>
            </a:r>
            <a:endParaRPr lang="de-DE" sz="1600" dirty="0">
              <a:solidFill>
                <a:srgbClr val="FFFFFF"/>
              </a:solidFill>
              <a:latin typeface="UB Scala Sans" panose="02000503050000020003" pitchFamily="2" charset="0"/>
            </a:endParaRPr>
          </a:p>
        </p:txBody>
      </p:sp>
      <p:sp>
        <p:nvSpPr>
          <p:cNvPr id="8" name="Rechteck: abgerundete Ecken 7">
            <a:extLst>
              <a:ext uri="{FF2B5EF4-FFF2-40B4-BE49-F238E27FC236}">
                <a16:creationId xmlns:a16="http://schemas.microsoft.com/office/drawing/2014/main" id="{62AB80EB-6083-9C2B-71BB-349D1D992C7D}"/>
              </a:ext>
            </a:extLst>
          </p:cNvPr>
          <p:cNvSpPr/>
          <p:nvPr/>
        </p:nvSpPr>
        <p:spPr>
          <a:xfrm>
            <a:off x="2267744" y="1923678"/>
            <a:ext cx="1728192" cy="1228910"/>
          </a:xfrm>
          <a:prstGeom prst="roundRect">
            <a:avLst/>
          </a:prstGeom>
          <a:solidFill>
            <a:srgbClr val="336A97"/>
          </a:solidFill>
          <a:ln>
            <a:solidFill>
              <a:srgbClr val="004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FFFF"/>
                </a:solidFill>
                <a:latin typeface="UB Scala Sans" panose="02000503050000020003" pitchFamily="2" charset="0"/>
              </a:rPr>
              <a:t>Add courses to timetable in </a:t>
            </a:r>
            <a:r>
              <a:rPr lang="en-US" sz="1600" dirty="0" err="1">
                <a:solidFill>
                  <a:srgbClr val="FFFFFF"/>
                </a:solidFill>
                <a:latin typeface="UB Scala Sans" panose="02000503050000020003" pitchFamily="2" charset="0"/>
              </a:rPr>
              <a:t>UnivIS</a:t>
            </a:r>
            <a:endParaRPr lang="de-DE" sz="1600" dirty="0">
              <a:solidFill>
                <a:srgbClr val="FFFFFF"/>
              </a:solidFill>
              <a:latin typeface="UB Scala Sans" panose="02000503050000020003" pitchFamily="2" charset="0"/>
            </a:endParaRPr>
          </a:p>
        </p:txBody>
      </p:sp>
      <p:sp>
        <p:nvSpPr>
          <p:cNvPr id="9" name="Rechteck: abgerundete Ecken 8">
            <a:extLst>
              <a:ext uri="{FF2B5EF4-FFF2-40B4-BE49-F238E27FC236}">
                <a16:creationId xmlns:a16="http://schemas.microsoft.com/office/drawing/2014/main" id="{B8ACE04E-2441-D0FA-0697-EFDBA735556B}"/>
              </a:ext>
            </a:extLst>
          </p:cNvPr>
          <p:cNvSpPr/>
          <p:nvPr/>
        </p:nvSpPr>
        <p:spPr>
          <a:xfrm>
            <a:off x="5146522" y="2999023"/>
            <a:ext cx="1728192" cy="1228911"/>
          </a:xfrm>
          <a:prstGeom prst="roundRect">
            <a:avLst/>
          </a:prstGeom>
          <a:solidFill>
            <a:srgbClr val="336A97"/>
          </a:solidFill>
          <a:ln>
            <a:solidFill>
              <a:srgbClr val="004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FFFF"/>
                </a:solidFill>
                <a:latin typeface="UB Scala Sans" panose="02000503050000020003" pitchFamily="2" charset="0"/>
              </a:rPr>
              <a:t>If necessary, register via FlexNow2, website or by</a:t>
            </a:r>
            <a:br>
              <a:rPr lang="en-US" sz="1600" dirty="0">
                <a:solidFill>
                  <a:srgbClr val="FFFFFF"/>
                </a:solidFill>
                <a:latin typeface="UB Scala Sans" panose="02000503050000020003" pitchFamily="2" charset="0"/>
              </a:rPr>
            </a:br>
            <a:r>
              <a:rPr lang="en-US" sz="1600" dirty="0">
                <a:solidFill>
                  <a:srgbClr val="FFFFFF"/>
                </a:solidFill>
                <a:latin typeface="UB Scala Sans" panose="02000503050000020003" pitchFamily="2" charset="0"/>
              </a:rPr>
              <a:t>e-mail</a:t>
            </a:r>
            <a:endParaRPr lang="de-DE" sz="1600" dirty="0">
              <a:solidFill>
                <a:srgbClr val="FFFFFF"/>
              </a:solidFill>
              <a:latin typeface="UB Scala Sans" panose="02000503050000020003" pitchFamily="2" charset="0"/>
            </a:endParaRPr>
          </a:p>
        </p:txBody>
      </p:sp>
      <p:sp>
        <p:nvSpPr>
          <p:cNvPr id="10" name="Rechteck: abgerundete Ecken 9">
            <a:extLst>
              <a:ext uri="{FF2B5EF4-FFF2-40B4-BE49-F238E27FC236}">
                <a16:creationId xmlns:a16="http://schemas.microsoft.com/office/drawing/2014/main" id="{11FC8282-D8CA-ED5D-086B-2E78801C8076}"/>
              </a:ext>
            </a:extLst>
          </p:cNvPr>
          <p:cNvSpPr/>
          <p:nvPr/>
        </p:nvSpPr>
        <p:spPr>
          <a:xfrm>
            <a:off x="7238992" y="2999022"/>
            <a:ext cx="1728192" cy="1228911"/>
          </a:xfrm>
          <a:prstGeom prst="roundRect">
            <a:avLst/>
          </a:prstGeom>
          <a:solidFill>
            <a:srgbClr val="336A97"/>
          </a:solidFill>
          <a:ln>
            <a:solidFill>
              <a:srgbClr val="004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rgbClr val="FFFFFF"/>
                </a:solidFill>
                <a:latin typeface="UB Scala Sans" panose="02000503050000020003" pitchFamily="2" charset="0"/>
              </a:rPr>
              <a:t>Join</a:t>
            </a:r>
            <a:br>
              <a:rPr lang="de-DE" sz="1600" dirty="0">
                <a:solidFill>
                  <a:srgbClr val="FFFFFF"/>
                </a:solidFill>
                <a:latin typeface="UB Scala Sans" panose="02000503050000020003" pitchFamily="2" charset="0"/>
              </a:rPr>
            </a:br>
            <a:r>
              <a:rPr lang="de-DE" sz="1600" dirty="0">
                <a:solidFill>
                  <a:srgbClr val="FFFFFF"/>
                </a:solidFill>
                <a:latin typeface="UB Scala Sans" panose="02000503050000020003" pitchFamily="2" charset="0"/>
              </a:rPr>
              <a:t>VC Course</a:t>
            </a:r>
          </a:p>
        </p:txBody>
      </p:sp>
      <p:sp>
        <p:nvSpPr>
          <p:cNvPr id="11" name="Textfeld 10">
            <a:extLst>
              <a:ext uri="{FF2B5EF4-FFF2-40B4-BE49-F238E27FC236}">
                <a16:creationId xmlns:a16="http://schemas.microsoft.com/office/drawing/2014/main" id="{03D6D559-8270-00A5-F411-2782C3DE5FE7}"/>
              </a:ext>
            </a:extLst>
          </p:cNvPr>
          <p:cNvSpPr txBox="1"/>
          <p:nvPr/>
        </p:nvSpPr>
        <p:spPr>
          <a:xfrm>
            <a:off x="5049220" y="1874314"/>
            <a:ext cx="1872208" cy="584775"/>
          </a:xfrm>
          <a:prstGeom prst="rect">
            <a:avLst/>
          </a:prstGeom>
          <a:noFill/>
        </p:spPr>
        <p:txBody>
          <a:bodyPr wrap="square" rtlCol="0">
            <a:spAutoFit/>
          </a:bodyPr>
          <a:lstStyle/>
          <a:p>
            <a:r>
              <a:rPr lang="de-DE" sz="1600" dirty="0" err="1">
                <a:latin typeface="UB Scala Sans" panose="02000503050000020003" pitchFamily="2" charset="0"/>
              </a:rPr>
              <a:t>justifiable</a:t>
            </a:r>
            <a:r>
              <a:rPr lang="de-DE" sz="1600" dirty="0">
                <a:latin typeface="UB Scala Sans" panose="02000503050000020003" pitchFamily="2" charset="0"/>
              </a:rPr>
              <a:t> </a:t>
            </a:r>
          </a:p>
          <a:p>
            <a:r>
              <a:rPr lang="de-DE" sz="1600" dirty="0" err="1">
                <a:latin typeface="UB Scala Sans" panose="02000503050000020003" pitchFamily="2" charset="0"/>
              </a:rPr>
              <a:t>overlaps</a:t>
            </a:r>
            <a:r>
              <a:rPr lang="de-DE" sz="1600" dirty="0">
                <a:latin typeface="UB Scala Sans" panose="02000503050000020003" pitchFamily="2" charset="0"/>
              </a:rPr>
              <a:t>?</a:t>
            </a:r>
          </a:p>
        </p:txBody>
      </p:sp>
      <p:cxnSp>
        <p:nvCxnSpPr>
          <p:cNvPr id="13" name="Gerader Verbinder 12">
            <a:extLst>
              <a:ext uri="{FF2B5EF4-FFF2-40B4-BE49-F238E27FC236}">
                <a16:creationId xmlns:a16="http://schemas.microsoft.com/office/drawing/2014/main" id="{B1231A64-2402-16AC-45D0-7C8D8E73EF2B}"/>
              </a:ext>
            </a:extLst>
          </p:cNvPr>
          <p:cNvCxnSpPr>
            <a:cxnSpLocks/>
            <a:stCxn id="4" idx="3"/>
            <a:endCxn id="8" idx="1"/>
          </p:cNvCxnSpPr>
          <p:nvPr/>
        </p:nvCxnSpPr>
        <p:spPr>
          <a:xfrm>
            <a:off x="1914897" y="2538133"/>
            <a:ext cx="352847" cy="0"/>
          </a:xfrm>
          <a:prstGeom prst="line">
            <a:avLst/>
          </a:prstGeom>
          <a:ln w="28575">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15" name="Verbinder: gewinkelt 14">
            <a:extLst>
              <a:ext uri="{FF2B5EF4-FFF2-40B4-BE49-F238E27FC236}">
                <a16:creationId xmlns:a16="http://schemas.microsoft.com/office/drawing/2014/main" id="{B0301711-A3F4-EAF4-DEEB-D931358A9378}"/>
              </a:ext>
            </a:extLst>
          </p:cNvPr>
          <p:cNvCxnSpPr>
            <a:cxnSpLocks/>
            <a:stCxn id="8" idx="3"/>
            <a:endCxn id="9" idx="1"/>
          </p:cNvCxnSpPr>
          <p:nvPr/>
        </p:nvCxnSpPr>
        <p:spPr>
          <a:xfrm>
            <a:off x="3995936" y="2538133"/>
            <a:ext cx="1150586" cy="1075346"/>
          </a:xfrm>
          <a:prstGeom prst="bentConnector3">
            <a:avLst>
              <a:gd name="adj1" fmla="val 50000"/>
            </a:avLst>
          </a:prstGeom>
          <a:ln w="28575">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18" name="Gerade Verbindung mit Pfeil 17">
            <a:extLst>
              <a:ext uri="{FF2B5EF4-FFF2-40B4-BE49-F238E27FC236}">
                <a16:creationId xmlns:a16="http://schemas.microsoft.com/office/drawing/2014/main" id="{87987A8F-40F5-7C21-3F69-B3261D793209}"/>
              </a:ext>
            </a:extLst>
          </p:cNvPr>
          <p:cNvCxnSpPr>
            <a:cxnSpLocks/>
            <a:stCxn id="9" idx="3"/>
            <a:endCxn id="10" idx="1"/>
          </p:cNvCxnSpPr>
          <p:nvPr/>
        </p:nvCxnSpPr>
        <p:spPr>
          <a:xfrm flipV="1">
            <a:off x="6874714" y="3613478"/>
            <a:ext cx="364278" cy="1"/>
          </a:xfrm>
          <a:prstGeom prst="straightConnector1">
            <a:avLst/>
          </a:prstGeom>
          <a:ln w="28575">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24" name="Verbinder: gewinkelt 23">
            <a:extLst>
              <a:ext uri="{FF2B5EF4-FFF2-40B4-BE49-F238E27FC236}">
                <a16:creationId xmlns:a16="http://schemas.microsoft.com/office/drawing/2014/main" id="{5FBFF3B0-5EED-09EA-A9A2-4CB9337CE57C}"/>
              </a:ext>
            </a:extLst>
          </p:cNvPr>
          <p:cNvCxnSpPr>
            <a:cxnSpLocks/>
            <a:stCxn id="8" idx="3"/>
            <a:endCxn id="4" idx="0"/>
          </p:cNvCxnSpPr>
          <p:nvPr/>
        </p:nvCxnSpPr>
        <p:spPr>
          <a:xfrm flipH="1" flipV="1">
            <a:off x="1050801" y="1923678"/>
            <a:ext cx="2945135" cy="614455"/>
          </a:xfrm>
          <a:prstGeom prst="bentConnector4">
            <a:avLst>
              <a:gd name="adj1" fmla="val -19343"/>
              <a:gd name="adj2" fmla="val 222241"/>
            </a:avLst>
          </a:prstGeom>
          <a:ln w="28575">
            <a:headEnd type="none" w="med" len="med"/>
            <a:tailEnd type="arrow" w="lg" len="lg"/>
          </a:ln>
        </p:spPr>
        <p:style>
          <a:lnRef idx="1">
            <a:schemeClr val="dk1"/>
          </a:lnRef>
          <a:fillRef idx="0">
            <a:schemeClr val="dk1"/>
          </a:fillRef>
          <a:effectRef idx="0">
            <a:schemeClr val="dk1"/>
          </a:effectRef>
          <a:fontRef idx="minor">
            <a:schemeClr val="tx1"/>
          </a:fontRef>
        </p:style>
      </p:cxnSp>
      <p:sp>
        <p:nvSpPr>
          <p:cNvPr id="29" name="Textfeld 28">
            <a:extLst>
              <a:ext uri="{FF2B5EF4-FFF2-40B4-BE49-F238E27FC236}">
                <a16:creationId xmlns:a16="http://schemas.microsoft.com/office/drawing/2014/main" id="{BF151B93-9E2E-2C0F-1DA5-94F3A3EA0D8F}"/>
              </a:ext>
            </a:extLst>
          </p:cNvPr>
          <p:cNvSpPr txBox="1"/>
          <p:nvPr/>
        </p:nvSpPr>
        <p:spPr>
          <a:xfrm>
            <a:off x="4570458" y="3019760"/>
            <a:ext cx="576064" cy="338554"/>
          </a:xfrm>
          <a:prstGeom prst="rect">
            <a:avLst/>
          </a:prstGeom>
          <a:noFill/>
        </p:spPr>
        <p:txBody>
          <a:bodyPr wrap="square" rtlCol="0">
            <a:spAutoFit/>
          </a:bodyPr>
          <a:lstStyle/>
          <a:p>
            <a:r>
              <a:rPr lang="de-DE" sz="1600" b="1" dirty="0">
                <a:latin typeface="UB Scala Sans" panose="02000503050000020003" pitchFamily="2" charset="0"/>
              </a:rPr>
              <a:t>Yes</a:t>
            </a:r>
          </a:p>
        </p:txBody>
      </p:sp>
      <p:sp>
        <p:nvSpPr>
          <p:cNvPr id="30" name="Textfeld 29">
            <a:extLst>
              <a:ext uri="{FF2B5EF4-FFF2-40B4-BE49-F238E27FC236}">
                <a16:creationId xmlns:a16="http://schemas.microsoft.com/office/drawing/2014/main" id="{B5AF2F18-C03F-6698-6558-A3AA7A33F59A}"/>
              </a:ext>
            </a:extLst>
          </p:cNvPr>
          <p:cNvSpPr txBox="1"/>
          <p:nvPr/>
        </p:nvSpPr>
        <p:spPr>
          <a:xfrm>
            <a:off x="4570458" y="1367258"/>
            <a:ext cx="902330" cy="338554"/>
          </a:xfrm>
          <a:prstGeom prst="rect">
            <a:avLst/>
          </a:prstGeom>
          <a:noFill/>
        </p:spPr>
        <p:txBody>
          <a:bodyPr wrap="square" rtlCol="0">
            <a:spAutoFit/>
          </a:bodyPr>
          <a:lstStyle/>
          <a:p>
            <a:r>
              <a:rPr lang="de-DE" sz="1600" b="1" dirty="0" err="1">
                <a:latin typeface="UB Scala Sans" panose="02000503050000020003" pitchFamily="2" charset="0"/>
              </a:rPr>
              <a:t>No</a:t>
            </a:r>
            <a:endParaRPr lang="de-DE" sz="1600" b="1" dirty="0">
              <a:latin typeface="UB Scala Sans" panose="02000503050000020003" pitchFamily="2" charset="0"/>
            </a:endParaRPr>
          </a:p>
        </p:txBody>
      </p:sp>
      <p:sp>
        <p:nvSpPr>
          <p:cNvPr id="32" name="Textfeld 31">
            <a:extLst>
              <a:ext uri="{FF2B5EF4-FFF2-40B4-BE49-F238E27FC236}">
                <a16:creationId xmlns:a16="http://schemas.microsoft.com/office/drawing/2014/main" id="{57500701-396F-70BB-EFAE-41764DE2734A}"/>
              </a:ext>
            </a:extLst>
          </p:cNvPr>
          <p:cNvSpPr txBox="1"/>
          <p:nvPr/>
        </p:nvSpPr>
        <p:spPr>
          <a:xfrm>
            <a:off x="-44532" y="3628355"/>
            <a:ext cx="2736304" cy="646331"/>
          </a:xfrm>
          <a:prstGeom prst="rect">
            <a:avLst/>
          </a:prstGeom>
          <a:noFill/>
        </p:spPr>
        <p:txBody>
          <a:bodyPr wrap="square">
            <a:spAutoFit/>
          </a:bodyPr>
          <a:lstStyle/>
          <a:p>
            <a:pPr algn="ctr"/>
            <a:r>
              <a:rPr lang="en-US" sz="1800" dirty="0">
                <a:latin typeface="UB Scala Sans" panose="02000503050000020003" pitchFamily="2" charset="0"/>
              </a:rPr>
              <a:t>Pay attention to study progress monitoring!</a:t>
            </a:r>
            <a:endParaRPr lang="de-DE" sz="1800" dirty="0">
              <a:solidFill>
                <a:schemeClr val="tx1"/>
              </a:solidFill>
              <a:latin typeface="UB Scala Sans" panose="02000503050000020003" pitchFamily="2" charset="0"/>
            </a:endParaRPr>
          </a:p>
        </p:txBody>
      </p:sp>
      <p:cxnSp>
        <p:nvCxnSpPr>
          <p:cNvPr id="34" name="Gerader Verbinder 33">
            <a:extLst>
              <a:ext uri="{FF2B5EF4-FFF2-40B4-BE49-F238E27FC236}">
                <a16:creationId xmlns:a16="http://schemas.microsoft.com/office/drawing/2014/main" id="{89180BA1-FF92-165B-069B-81E97381DA39}"/>
              </a:ext>
            </a:extLst>
          </p:cNvPr>
          <p:cNvCxnSpPr>
            <a:cxnSpLocks/>
            <a:stCxn id="4" idx="2"/>
            <a:endCxn id="32" idx="0"/>
          </p:cNvCxnSpPr>
          <p:nvPr/>
        </p:nvCxnSpPr>
        <p:spPr>
          <a:xfrm>
            <a:off x="1050801" y="3152587"/>
            <a:ext cx="272819" cy="475768"/>
          </a:xfrm>
          <a:prstGeom prst="line">
            <a:avLst/>
          </a:prstGeom>
          <a:ln w="28575">
            <a:prstDash val="sysDot"/>
          </a:ln>
        </p:spPr>
        <p:style>
          <a:lnRef idx="1">
            <a:schemeClr val="dk1"/>
          </a:lnRef>
          <a:fillRef idx="0">
            <a:schemeClr val="dk1"/>
          </a:fillRef>
          <a:effectRef idx="0">
            <a:schemeClr val="dk1"/>
          </a:effectRef>
          <a:fontRef idx="minor">
            <a:schemeClr val="tx1"/>
          </a:fontRef>
        </p:style>
      </p:cxnSp>
      <p:sp>
        <p:nvSpPr>
          <p:cNvPr id="36" name="Raute 35">
            <a:extLst>
              <a:ext uri="{FF2B5EF4-FFF2-40B4-BE49-F238E27FC236}">
                <a16:creationId xmlns:a16="http://schemas.microsoft.com/office/drawing/2014/main" id="{17E491BE-ADBB-65D7-132A-A4971FC79B28}"/>
              </a:ext>
            </a:extLst>
          </p:cNvPr>
          <p:cNvSpPr/>
          <p:nvPr/>
        </p:nvSpPr>
        <p:spPr>
          <a:xfrm>
            <a:off x="4243596" y="2208685"/>
            <a:ext cx="655265" cy="662203"/>
          </a:xfrm>
          <a:prstGeom prst="diamond">
            <a:avLst/>
          </a:prstGeom>
          <a:solidFill>
            <a:srgbClr val="D1D8E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Gerader Verbinder 36">
            <a:extLst>
              <a:ext uri="{FF2B5EF4-FFF2-40B4-BE49-F238E27FC236}">
                <a16:creationId xmlns:a16="http://schemas.microsoft.com/office/drawing/2014/main" id="{55DB3996-BC5A-4179-96ED-7F9DD5163A3B}"/>
              </a:ext>
            </a:extLst>
          </p:cNvPr>
          <p:cNvCxnSpPr>
            <a:cxnSpLocks/>
            <a:stCxn id="11" idx="1"/>
          </p:cNvCxnSpPr>
          <p:nvPr/>
        </p:nvCxnSpPr>
        <p:spPr>
          <a:xfrm flipH="1">
            <a:off x="4788024" y="2166702"/>
            <a:ext cx="261196" cy="235465"/>
          </a:xfrm>
          <a:prstGeom prst="line">
            <a:avLst/>
          </a:prstGeom>
          <a:ln w="28575">
            <a:prstDash val="sys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02675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abgerundete Ecken 4">
            <a:extLst>
              <a:ext uri="{FF2B5EF4-FFF2-40B4-BE49-F238E27FC236}">
                <a16:creationId xmlns:a16="http://schemas.microsoft.com/office/drawing/2014/main" id="{D751A037-3D85-D40D-3CE5-E6A140ACAE38}"/>
              </a:ext>
            </a:extLst>
          </p:cNvPr>
          <p:cNvSpPr/>
          <p:nvPr/>
        </p:nvSpPr>
        <p:spPr>
          <a:xfrm>
            <a:off x="251520" y="1203598"/>
            <a:ext cx="7632848" cy="3125607"/>
          </a:xfrm>
          <a:prstGeom prst="roundRect">
            <a:avLst/>
          </a:prstGeom>
          <a:solidFill>
            <a:srgbClr val="EEEEE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08088" rtl="0" eaLnBrk="1" fontAlgn="base" latinLnBrk="0" hangingPunct="1">
              <a:lnSpc>
                <a:spcPct val="100000"/>
              </a:lnSpc>
              <a:spcBef>
                <a:spcPct val="20000"/>
              </a:spcBef>
              <a:spcAft>
                <a:spcPct val="0"/>
              </a:spcAft>
              <a:buClrTx/>
              <a:buSzTx/>
              <a:buFontTx/>
              <a:buNone/>
              <a:tabLst/>
              <a:defRPr/>
            </a:pPr>
            <a:endParaRPr kumimoji="0" lang="de-DE" sz="1600" b="1" i="0" u="none" strike="noStrike" kern="0" cap="none" spc="0" normalizeH="0" baseline="0" noProof="0">
              <a:ln>
                <a:noFill/>
              </a:ln>
              <a:solidFill>
                <a:srgbClr val="000000"/>
              </a:solidFill>
              <a:effectLst/>
              <a:uLnTx/>
              <a:uFillTx/>
              <a:latin typeface="UB Scala Sans" panose="02000503050000020003" pitchFamily="2" charset="0"/>
              <a:ea typeface="+mn-ea"/>
              <a:cs typeface="+mn-cs"/>
            </a:endParaRPr>
          </a:p>
        </p:txBody>
      </p:sp>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dirty="0" err="1">
                <a:latin typeface="UB Scala Sans" panose="02000503050000020003" pitchFamily="2" charset="0"/>
              </a:rPr>
              <a:t>Important</a:t>
            </a:r>
            <a:r>
              <a:rPr lang="de-DE" dirty="0">
                <a:latin typeface="UB Scala Sans" panose="02000503050000020003" pitchFamily="2" charset="0"/>
              </a:rPr>
              <a:t> VC </a:t>
            </a:r>
            <a:r>
              <a:rPr lang="de-DE" dirty="0" err="1">
                <a:latin typeface="UB Scala Sans" panose="02000503050000020003" pitchFamily="2" charset="0"/>
              </a:rPr>
              <a:t>courses</a:t>
            </a:r>
            <a:r>
              <a:rPr lang="de-DE" dirty="0">
                <a:latin typeface="UB Scala Sans" panose="02000503050000020003" pitchFamily="2" charset="0"/>
              </a:rPr>
              <a:t> – </a:t>
            </a:r>
            <a:r>
              <a:rPr lang="de-DE" dirty="0" err="1">
                <a:latin typeface="UB Scala Sans" panose="02000503050000020003" pitchFamily="2" charset="0"/>
              </a:rPr>
              <a:t>join</a:t>
            </a:r>
            <a:r>
              <a:rPr lang="de-DE" dirty="0">
                <a:latin typeface="UB Scala Sans" panose="02000503050000020003" pitchFamily="2" charset="0"/>
              </a:rPr>
              <a:t> </a:t>
            </a:r>
            <a:r>
              <a:rPr lang="de-DE" dirty="0" err="1">
                <a:latin typeface="UB Scala Sans" panose="02000503050000020003" pitchFamily="2" charset="0"/>
              </a:rPr>
              <a:t>now</a:t>
            </a:r>
            <a:r>
              <a:rPr lang="de-DE" dirty="0">
                <a:latin typeface="UB Scala Sans" panose="02000503050000020003" pitchFamily="2" charset="0"/>
              </a:rPr>
              <a:t>!
</a:t>
            </a:r>
          </a:p>
        </p:txBody>
      </p:sp>
      <p:sp>
        <p:nvSpPr>
          <p:cNvPr id="3" name="Inhaltsplatzhalter 2">
            <a:extLst>
              <a:ext uri="{FF2B5EF4-FFF2-40B4-BE49-F238E27FC236}">
                <a16:creationId xmlns:a16="http://schemas.microsoft.com/office/drawing/2014/main" id="{66D8F8C6-D46F-ACD3-D3E4-653DCD6DDDC3}"/>
              </a:ext>
            </a:extLst>
          </p:cNvPr>
          <p:cNvSpPr>
            <a:spLocks noGrp="1"/>
          </p:cNvSpPr>
          <p:nvPr>
            <p:ph idx="1"/>
          </p:nvPr>
        </p:nvSpPr>
        <p:spPr>
          <a:xfrm>
            <a:off x="395536" y="1480852"/>
            <a:ext cx="7848872" cy="2874590"/>
          </a:xfrm>
        </p:spPr>
        <p:txBody>
          <a:bodyPr/>
          <a:lstStyle/>
          <a:p>
            <a:r>
              <a:rPr lang="de-DE" sz="2000" b="1" dirty="0">
                <a:latin typeface="UB Scala Sans" panose="02000503050000020003" pitchFamily="2" charset="0"/>
              </a:rPr>
              <a:t>„Aktuelle Informationen der Fachschaft WIAI“</a:t>
            </a:r>
            <a:endParaRPr lang="de-DE" sz="2000" dirty="0">
              <a:latin typeface="UB Scala Sans" panose="02000503050000020003" pitchFamily="2" charset="0"/>
            </a:endParaRPr>
          </a:p>
          <a:p>
            <a:r>
              <a:rPr lang="en-US" sz="2000" dirty="0">
                <a:latin typeface="UB Scala Sans" panose="02000503050000020003" pitchFamily="2" charset="0"/>
              </a:rPr>
              <a:t>Course of your own course of study
Course of the respective examination board
</a:t>
            </a:r>
            <a:r>
              <a:rPr lang="de-DE" sz="2000" dirty="0">
                <a:latin typeface="UB Scala Sans" panose="02000503050000020003" pitchFamily="2" charset="0"/>
              </a:rPr>
              <a:t>„WIAI Information </a:t>
            </a:r>
            <a:r>
              <a:rPr lang="de-DE" sz="2000" dirty="0" err="1">
                <a:latin typeface="UB Scala Sans" panose="02000503050000020003" pitchFamily="2" charset="0"/>
              </a:rPr>
              <a:t>about</a:t>
            </a:r>
            <a:r>
              <a:rPr lang="de-DE" sz="2000" dirty="0">
                <a:latin typeface="UB Scala Sans" panose="02000503050000020003" pitchFamily="2" charset="0"/>
              </a:rPr>
              <a:t> Projects and Seminar Registration“</a:t>
            </a:r>
          </a:p>
          <a:p>
            <a:r>
              <a:rPr lang="de-DE" sz="2000" dirty="0">
                <a:latin typeface="UB Scala Sans" panose="02000503050000020003" pitchFamily="2" charset="0"/>
              </a:rPr>
              <a:t>„</a:t>
            </a:r>
            <a:r>
              <a:rPr lang="de-DE" sz="2000" dirty="0" err="1">
                <a:latin typeface="UB Scala Sans" panose="02000503050000020003" pitchFamily="2" charset="0"/>
              </a:rPr>
              <a:t>WIAI.community</a:t>
            </a:r>
            <a:r>
              <a:rPr lang="de-DE" sz="2000" dirty="0">
                <a:latin typeface="UB Scala Sans" panose="02000503050000020003" pitchFamily="2" charset="0"/>
              </a:rPr>
              <a:t>“</a:t>
            </a:r>
          </a:p>
          <a:p>
            <a:r>
              <a:rPr lang="de-DE" sz="2000" dirty="0">
                <a:latin typeface="UB Scala Sans" panose="02000503050000020003" pitchFamily="2" charset="0"/>
              </a:rPr>
              <a:t>„Jobbörse WIAI“ </a:t>
            </a:r>
            <a:r>
              <a:rPr lang="de-DE" sz="2000" dirty="0">
                <a:latin typeface="UB Scala Sans" panose="02000503050000020003" pitchFamily="2" charset="0"/>
                <a:sym typeface="Wingdings" panose="05000000000000000000" pitchFamily="2" charset="2"/>
              </a:rPr>
              <a:t> </a:t>
            </a:r>
            <a:r>
              <a:rPr lang="en-US" sz="2000" dirty="0">
                <a:latin typeface="UB Scala Sans" panose="02000503050000020003" pitchFamily="2" charset="0"/>
                <a:sym typeface="Wingdings" panose="05000000000000000000" pitchFamily="2" charset="2"/>
              </a:rPr>
              <a:t>Subscribe to relevant forums yourself</a:t>
            </a:r>
            <a:endParaRPr lang="de-DE" sz="2000" dirty="0">
              <a:latin typeface="UB Scala Sans" panose="02000503050000020003" pitchFamily="2" charset="0"/>
              <a:sym typeface="Wingdings" panose="05000000000000000000" pitchFamily="2" charset="2"/>
            </a:endParaRPr>
          </a:p>
          <a:p>
            <a:r>
              <a:rPr lang="de-DE" sz="2000" dirty="0">
                <a:latin typeface="UB Scala Sans" panose="02000503050000020003" pitchFamily="2" charset="0"/>
              </a:rPr>
              <a:t>„Frauennetzwerk der Fakultät WIAI“</a:t>
            </a:r>
          </a:p>
        </p:txBody>
      </p:sp>
      <p:pic>
        <p:nvPicPr>
          <p:cNvPr id="4" name="Grafik 3" descr="Ein Bild, das Logo enthält.&#10;&#10;Automatisch generierte Beschreibung">
            <a:extLst>
              <a:ext uri="{FF2B5EF4-FFF2-40B4-BE49-F238E27FC236}">
                <a16:creationId xmlns:a16="http://schemas.microsoft.com/office/drawing/2014/main" id="{A7A8D6F3-7D08-4C0B-667E-8C6A278B8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1387" y="870192"/>
            <a:ext cx="995370" cy="1063612"/>
          </a:xfrm>
          <a:prstGeom prst="rect">
            <a:avLst/>
          </a:prstGeom>
        </p:spPr>
      </p:pic>
    </p:spTree>
    <p:extLst>
      <p:ext uri="{BB962C8B-B14F-4D97-AF65-F5344CB8AC3E}">
        <p14:creationId xmlns:p14="http://schemas.microsoft.com/office/powerpoint/2010/main" val="4087400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en-US" dirty="0">
                <a:latin typeface="UB Scala Sans" panose="02000503050000020003" pitchFamily="2" charset="0"/>
              </a:rPr>
              <a:t>So, off to the lunch break!
</a:t>
            </a:r>
            <a:endParaRPr lang="de-DE" dirty="0">
              <a:latin typeface="UB Scala Sans" panose="02000503050000020003" pitchFamily="2" charset="0"/>
            </a:endParaRPr>
          </a:p>
        </p:txBody>
      </p:sp>
      <p:sp>
        <p:nvSpPr>
          <p:cNvPr id="5" name="Textfeld 4">
            <a:extLst>
              <a:ext uri="{FF2B5EF4-FFF2-40B4-BE49-F238E27FC236}">
                <a16:creationId xmlns:a16="http://schemas.microsoft.com/office/drawing/2014/main" id="{624C1FBF-655F-EAD5-B449-A82AB61F2560}"/>
              </a:ext>
            </a:extLst>
          </p:cNvPr>
          <p:cNvSpPr txBox="1"/>
          <p:nvPr/>
        </p:nvSpPr>
        <p:spPr>
          <a:xfrm>
            <a:off x="1316490" y="1679198"/>
            <a:ext cx="6511019" cy="1785104"/>
          </a:xfrm>
          <a:prstGeom prst="rect">
            <a:avLst/>
          </a:prstGeom>
          <a:noFill/>
        </p:spPr>
        <p:txBody>
          <a:bodyPr wrap="square">
            <a:spAutoFit/>
          </a:bodyPr>
          <a:lstStyle/>
          <a:p>
            <a:pPr algn="ctr"/>
            <a:r>
              <a:rPr lang="de-DE" sz="2200" dirty="0">
                <a:latin typeface="UB Scala Sans" panose="02000503050000020003" pitchFamily="2" charset="0"/>
              </a:rPr>
              <a:t>46 FC 72 20 77 61 73 20 62 65 73 75 63 68 73 74 20 64 75 20 6E 6F 63 68 20 64 69 65 20 45 45 54 73 2C 20 77 65 6E </a:t>
            </a:r>
            <a:r>
              <a:rPr lang="de-DE" sz="2200" dirty="0" err="1">
                <a:latin typeface="UB Scala Sans" panose="02000503050000020003" pitchFamily="2" charset="0"/>
              </a:rPr>
              <a:t>6E</a:t>
            </a:r>
            <a:r>
              <a:rPr lang="de-DE" sz="2200" dirty="0">
                <a:latin typeface="UB Scala Sans" panose="02000503050000020003" pitchFamily="2" charset="0"/>
              </a:rPr>
              <a:t> 20 64 75 20 64 61 73 20 68 69 65 72 20 65 68 20 73 63 68 6F 6E 20 6C 65 73 65 6E 20 6B 61 6E </a:t>
            </a:r>
            <a:r>
              <a:rPr lang="de-DE" sz="2200" dirty="0" err="1">
                <a:latin typeface="UB Scala Sans" panose="02000503050000020003" pitchFamily="2" charset="0"/>
              </a:rPr>
              <a:t>6E</a:t>
            </a:r>
            <a:r>
              <a:rPr lang="de-DE" sz="2200" dirty="0">
                <a:latin typeface="UB Scala Sans" panose="02000503050000020003" pitchFamily="2" charset="0"/>
              </a:rPr>
              <a:t> 73 74 3F 21 3F 20 77 65 20 2764 20 66 6F </a:t>
            </a:r>
            <a:r>
              <a:rPr lang="de-DE" sz="2200" dirty="0" err="1">
                <a:latin typeface="UB Scala Sans" panose="02000503050000020003" pitchFamily="2" charset="0"/>
              </a:rPr>
              <a:t>6F</a:t>
            </a:r>
            <a:r>
              <a:rPr lang="de-DE" sz="2200" dirty="0">
                <a:latin typeface="UB Scala Sans" panose="02000503050000020003" pitchFamily="2" charset="0"/>
              </a:rPr>
              <a:t> 62 6F 61 72</a:t>
            </a:r>
          </a:p>
        </p:txBody>
      </p:sp>
    </p:spTree>
    <p:extLst>
      <p:ext uri="{BB962C8B-B14F-4D97-AF65-F5344CB8AC3E}">
        <p14:creationId xmlns:p14="http://schemas.microsoft.com/office/powerpoint/2010/main" val="2664460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abgerundete Ecken 12">
            <a:extLst>
              <a:ext uri="{FF2B5EF4-FFF2-40B4-BE49-F238E27FC236}">
                <a16:creationId xmlns:a16="http://schemas.microsoft.com/office/drawing/2014/main" id="{999A254C-D789-04F1-BFFF-12CFD36B2B77}"/>
              </a:ext>
            </a:extLst>
          </p:cNvPr>
          <p:cNvSpPr/>
          <p:nvPr/>
        </p:nvSpPr>
        <p:spPr>
          <a:xfrm>
            <a:off x="539552" y="3742159"/>
            <a:ext cx="7488832" cy="830764"/>
          </a:xfrm>
          <a:prstGeom prst="roundRect">
            <a:avLst/>
          </a:prstGeom>
          <a:solidFill>
            <a:srgbClr val="EEEEE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dirty="0">
                <a:latin typeface="UB Scala Sans" panose="02000503050000020003" pitchFamily="2" charset="0"/>
              </a:rPr>
              <a:t>Short Break :)</a:t>
            </a:r>
          </a:p>
        </p:txBody>
      </p:sp>
      <p:sp>
        <p:nvSpPr>
          <p:cNvPr id="7" name="Inhaltsplatzhalter 6">
            <a:extLst>
              <a:ext uri="{FF2B5EF4-FFF2-40B4-BE49-F238E27FC236}">
                <a16:creationId xmlns:a16="http://schemas.microsoft.com/office/drawing/2014/main" id="{CF605EBE-68DD-C9F7-529C-9D628F57C5F2}"/>
              </a:ext>
            </a:extLst>
          </p:cNvPr>
          <p:cNvSpPr>
            <a:spLocks noGrp="1"/>
          </p:cNvSpPr>
          <p:nvPr>
            <p:ph idx="1"/>
          </p:nvPr>
        </p:nvSpPr>
        <p:spPr>
          <a:xfrm>
            <a:off x="1295805" y="3789098"/>
            <a:ext cx="6729829" cy="792088"/>
          </a:xfrm>
        </p:spPr>
        <p:txBody>
          <a:bodyPr/>
          <a:lstStyle/>
          <a:p>
            <a:pPr marL="0" indent="0">
              <a:buNone/>
            </a:pPr>
            <a:r>
              <a:rPr lang="en-US" sz="2000" b="1" dirty="0">
                <a:latin typeface="UB Scala Sans" panose="02000503050000020003" pitchFamily="2" charset="0"/>
              </a:rPr>
              <a:t>Use the break to talk. </a:t>
            </a:r>
            <a:r>
              <a:rPr lang="en-US" sz="2000" dirty="0">
                <a:latin typeface="UB Scala Sans" panose="02000503050000020003" pitchFamily="2" charset="0"/>
              </a:rPr>
              <a:t>The students to your left and right will certainly want to meet new people, too!</a:t>
            </a:r>
            <a:r>
              <a:rPr lang="en-US" sz="2000" b="1" dirty="0">
                <a:latin typeface="UB Scala Sans" panose="02000503050000020003" pitchFamily="2" charset="0"/>
              </a:rPr>
              <a:t>
</a:t>
            </a:r>
            <a:endParaRPr lang="de-DE" sz="2000" dirty="0">
              <a:latin typeface="UB Scala Sans" panose="02000503050000020003" pitchFamily="2" charset="0"/>
            </a:endParaRPr>
          </a:p>
        </p:txBody>
      </p:sp>
      <p:sp>
        <p:nvSpPr>
          <p:cNvPr id="4" name="Rechteck: abgerundete Ecken 3">
            <a:extLst>
              <a:ext uri="{FF2B5EF4-FFF2-40B4-BE49-F238E27FC236}">
                <a16:creationId xmlns:a16="http://schemas.microsoft.com/office/drawing/2014/main" id="{65B4F405-02FB-FDD9-29E2-9427960E345B}"/>
              </a:ext>
            </a:extLst>
          </p:cNvPr>
          <p:cNvSpPr/>
          <p:nvPr/>
        </p:nvSpPr>
        <p:spPr>
          <a:xfrm>
            <a:off x="539552" y="1160438"/>
            <a:ext cx="7488832" cy="914400"/>
          </a:xfrm>
          <a:prstGeom prst="roundRect">
            <a:avLst/>
          </a:prstGeom>
          <a:solidFill>
            <a:srgbClr val="D1D8E7"/>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lvl="2"/>
            <a:r>
              <a:rPr lang="en-US" sz="2000" dirty="0">
                <a:latin typeface="UB Scala Sans" panose="02000503050000020003" pitchFamily="2" charset="0"/>
              </a:rPr>
              <a:t>We </a:t>
            </a:r>
            <a:r>
              <a:rPr lang="en-US" sz="2000" b="1" dirty="0">
                <a:latin typeface="UB Scala Sans" panose="02000503050000020003" pitchFamily="2" charset="0"/>
              </a:rPr>
              <a:t>upload</a:t>
            </a:r>
            <a:r>
              <a:rPr lang="en-US" sz="2000" dirty="0">
                <a:latin typeface="UB Scala Sans" panose="02000503050000020003" pitchFamily="2" charset="0"/>
              </a:rPr>
              <a:t> this presentation to the EET-VC course.                 So you don't necessarily have to take notes :)</a:t>
            </a:r>
            <a:endParaRPr lang="de-DE" sz="2000" dirty="0">
              <a:latin typeface="UB Scala Sans" panose="02000503050000020003" pitchFamily="2" charset="0"/>
            </a:endParaRPr>
          </a:p>
        </p:txBody>
      </p:sp>
      <p:sp>
        <p:nvSpPr>
          <p:cNvPr id="5" name="Rechteck: abgerundete Ecken 4">
            <a:extLst>
              <a:ext uri="{FF2B5EF4-FFF2-40B4-BE49-F238E27FC236}">
                <a16:creationId xmlns:a16="http://schemas.microsoft.com/office/drawing/2014/main" id="{6F75F05E-6203-7E0D-20C0-179B202CA493}"/>
              </a:ext>
            </a:extLst>
          </p:cNvPr>
          <p:cNvSpPr/>
          <p:nvPr/>
        </p:nvSpPr>
        <p:spPr>
          <a:xfrm>
            <a:off x="539552" y="2268201"/>
            <a:ext cx="7488832" cy="914400"/>
          </a:xfrm>
          <a:prstGeom prst="roundRect">
            <a:avLst/>
          </a:prstGeom>
          <a:solidFill>
            <a:srgbClr val="D1D8E7"/>
          </a:solid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2"/>
            <a:r>
              <a:rPr lang="en-US" sz="2000" dirty="0">
                <a:latin typeface="UB Scala Sans" panose="02000503050000020003" pitchFamily="2" charset="0"/>
              </a:rPr>
              <a:t>A lot of information from this presentation and much more can be found on the </a:t>
            </a:r>
            <a:r>
              <a:rPr lang="en-US" sz="2000" b="1" dirty="0">
                <a:latin typeface="UB Scala Sans" panose="02000503050000020003" pitchFamily="2" charset="0"/>
              </a:rPr>
              <a:t>EET-Website</a:t>
            </a:r>
            <a:r>
              <a:rPr lang="en-US" sz="2000" dirty="0">
                <a:latin typeface="UB Scala Sans" panose="02000503050000020003" pitchFamily="2" charset="0"/>
              </a:rPr>
              <a:t>, for reading the detailed information again afterwards.</a:t>
            </a:r>
            <a:endParaRPr lang="de-DE" sz="2000" dirty="0">
              <a:latin typeface="UB Scala Sans" panose="02000503050000020003" pitchFamily="2" charset="0"/>
            </a:endParaRPr>
          </a:p>
        </p:txBody>
      </p:sp>
      <p:pic>
        <p:nvPicPr>
          <p:cNvPr id="8" name="Grafik 7" descr="Informationen mit einfarbiger Füllung">
            <a:extLst>
              <a:ext uri="{FF2B5EF4-FFF2-40B4-BE49-F238E27FC236}">
                <a16:creationId xmlns:a16="http://schemas.microsoft.com/office/drawing/2014/main" id="{B3D06086-60CF-4D6E-BA5B-F54BBE05CE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7584" y="1351969"/>
            <a:ext cx="531338" cy="531338"/>
          </a:xfrm>
          <a:prstGeom prst="rect">
            <a:avLst/>
          </a:prstGeom>
        </p:spPr>
      </p:pic>
      <p:pic>
        <p:nvPicPr>
          <p:cNvPr id="9" name="Grafik 8" descr="Informationen mit einfarbiger Füllung">
            <a:extLst>
              <a:ext uri="{FF2B5EF4-FFF2-40B4-BE49-F238E27FC236}">
                <a16:creationId xmlns:a16="http://schemas.microsoft.com/office/drawing/2014/main" id="{D765BA40-CA8C-D1C0-7166-A5AB8886E9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7584" y="2459732"/>
            <a:ext cx="531338" cy="531338"/>
          </a:xfrm>
          <a:prstGeom prst="rect">
            <a:avLst/>
          </a:prstGeom>
        </p:spPr>
      </p:pic>
      <p:pic>
        <p:nvPicPr>
          <p:cNvPr id="12" name="Grafik 11" descr="Ein Bild, das Logo enthält.&#10;&#10;Automatisch generierte Beschreibung">
            <a:extLst>
              <a:ext uri="{FF2B5EF4-FFF2-40B4-BE49-F238E27FC236}">
                <a16:creationId xmlns:a16="http://schemas.microsoft.com/office/drawing/2014/main" id="{4C49BB73-DCBC-92A4-24FE-F3556C2682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3435846"/>
            <a:ext cx="1152128" cy="1231117"/>
          </a:xfrm>
          <a:prstGeom prst="rect">
            <a:avLst/>
          </a:prstGeom>
        </p:spPr>
      </p:pic>
      <p:sp>
        <p:nvSpPr>
          <p:cNvPr id="15" name="Rechteck: abgerundete Ecken 14">
            <a:extLst>
              <a:ext uri="{FF2B5EF4-FFF2-40B4-BE49-F238E27FC236}">
                <a16:creationId xmlns:a16="http://schemas.microsoft.com/office/drawing/2014/main" id="{18F219F1-A79A-9415-C3E5-BBBE80C3A835}"/>
              </a:ext>
            </a:extLst>
          </p:cNvPr>
          <p:cNvSpPr/>
          <p:nvPr/>
        </p:nvSpPr>
        <p:spPr>
          <a:xfrm>
            <a:off x="1044051" y="3435846"/>
            <a:ext cx="1943773" cy="2769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err="1">
                <a:solidFill>
                  <a:srgbClr val="993C3C"/>
                </a:solidFill>
                <a:latin typeface="UB Scala Sans" panose="02000503050000020003"/>
              </a:rPr>
              <a:t>Fooboar-Tip</a:t>
            </a:r>
            <a:r>
              <a:rPr lang="de-DE" sz="2000" b="1" dirty="0">
                <a:solidFill>
                  <a:srgbClr val="993C3C"/>
                </a:solidFill>
                <a:latin typeface="UB Scala Sans" panose="02000503050000020003"/>
              </a:rPr>
              <a:t>:</a:t>
            </a:r>
            <a:endParaRPr lang="en-US" sz="2000" b="1" dirty="0">
              <a:solidFill>
                <a:srgbClr val="993C3C"/>
              </a:solidFill>
              <a:latin typeface="UB Scala Sans" panose="02000503050000020003"/>
            </a:endParaRPr>
          </a:p>
        </p:txBody>
      </p:sp>
    </p:spTree>
    <p:extLst>
      <p:ext uri="{BB962C8B-B14F-4D97-AF65-F5344CB8AC3E}">
        <p14:creationId xmlns:p14="http://schemas.microsoft.com/office/powerpoint/2010/main" val="2331807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a:xfrm>
            <a:off x="4851213" y="1797696"/>
            <a:ext cx="3731402" cy="1545575"/>
          </a:xfrm>
        </p:spPr>
        <p:txBody>
          <a:bodyPr/>
          <a:lstStyle/>
          <a:p>
            <a:pPr algn="ctr"/>
            <a:r>
              <a:rPr lang="de-DE" sz="3200" dirty="0" err="1">
                <a:latin typeface="UB Scala Sans" panose="02000503050000020003" pitchFamily="2" charset="0"/>
              </a:rPr>
              <a:t>Important</a:t>
            </a:r>
            <a:r>
              <a:rPr lang="de-DE" sz="3200" dirty="0">
                <a:latin typeface="UB Scala Sans" panose="02000503050000020003" pitchFamily="2" charset="0"/>
              </a:rPr>
              <a:t> </a:t>
            </a:r>
            <a:r>
              <a:rPr lang="de-DE" sz="3200" dirty="0" err="1">
                <a:latin typeface="UB Scala Sans" panose="02000503050000020003" pitchFamily="2" charset="0"/>
              </a:rPr>
              <a:t>terms</a:t>
            </a:r>
            <a:r>
              <a:rPr lang="de-DE" sz="3200" dirty="0">
                <a:latin typeface="UB Scala Sans" panose="02000503050000020003" pitchFamily="2" charset="0"/>
              </a:rPr>
              <a:t>, </a:t>
            </a:r>
            <a:r>
              <a:rPr lang="de-DE" sz="3200" dirty="0" err="1">
                <a:latin typeface="UB Scala Sans" panose="02000503050000020003" pitchFamily="2" charset="0"/>
              </a:rPr>
              <a:t>deadlines</a:t>
            </a:r>
            <a:r>
              <a:rPr lang="de-DE" sz="3200" dirty="0">
                <a:latin typeface="UB Scala Sans" panose="02000503050000020003" pitchFamily="2" charset="0"/>
              </a:rPr>
              <a:t> and </a:t>
            </a:r>
            <a:r>
              <a:rPr lang="de-DE" sz="3200" dirty="0" err="1">
                <a:latin typeface="UB Scala Sans" panose="02000503050000020003" pitchFamily="2" charset="0"/>
              </a:rPr>
              <a:t>information</a:t>
            </a:r>
            <a:endParaRPr lang="de-DE" dirty="0">
              <a:latin typeface="UB Scala Sans" panose="02000503050000020003" pitchFamily="2" charset="0"/>
            </a:endParaRPr>
          </a:p>
        </p:txBody>
      </p:sp>
      <p:pic>
        <p:nvPicPr>
          <p:cNvPr id="1026" name="Picture 2">
            <a:extLst>
              <a:ext uri="{FF2B5EF4-FFF2-40B4-BE49-F238E27FC236}">
                <a16:creationId xmlns:a16="http://schemas.microsoft.com/office/drawing/2014/main" id="{327E1C2B-4E0C-F359-ED97-2DAF331FB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61385" y="565177"/>
            <a:ext cx="4010615" cy="4010615"/>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A43FAF5C-E665-84BC-881E-FC9D399FBFAC}"/>
              </a:ext>
            </a:extLst>
          </p:cNvPr>
          <p:cNvSpPr txBox="1"/>
          <p:nvPr/>
        </p:nvSpPr>
        <p:spPr>
          <a:xfrm>
            <a:off x="464281" y="4268015"/>
            <a:ext cx="2877730" cy="307777"/>
          </a:xfrm>
          <a:prstGeom prst="rect">
            <a:avLst/>
          </a:prstGeom>
          <a:noFill/>
        </p:spPr>
        <p:txBody>
          <a:bodyPr wrap="square" rtlCol="0">
            <a:spAutoFit/>
          </a:bodyPr>
          <a:lstStyle/>
          <a:p>
            <a:r>
              <a:rPr lang="de-DE" sz="1400" dirty="0">
                <a:solidFill>
                  <a:schemeClr val="accent1">
                    <a:lumMod val="40000"/>
                    <a:lumOff val="60000"/>
                  </a:schemeClr>
                </a:solidFill>
                <a:latin typeface="UB Scala Sans" panose="02000503050000020003" pitchFamily="2" charset="0"/>
              </a:rPr>
              <a:t>erstellt mit DALL-E 3</a:t>
            </a:r>
          </a:p>
        </p:txBody>
      </p:sp>
    </p:spTree>
    <p:extLst>
      <p:ext uri="{BB962C8B-B14F-4D97-AF65-F5344CB8AC3E}">
        <p14:creationId xmlns:p14="http://schemas.microsoft.com/office/powerpoint/2010/main" val="55795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6D8F8C6-D46F-ACD3-D3E4-653DCD6DDDC3}"/>
              </a:ext>
            </a:extLst>
          </p:cNvPr>
          <p:cNvSpPr>
            <a:spLocks noGrp="1"/>
          </p:cNvSpPr>
          <p:nvPr>
            <p:ph idx="1"/>
          </p:nvPr>
        </p:nvSpPr>
        <p:spPr>
          <a:xfrm>
            <a:off x="395536" y="987574"/>
            <a:ext cx="7632848" cy="3378646"/>
          </a:xfrm>
        </p:spPr>
        <p:txBody>
          <a:bodyPr/>
          <a:lstStyle/>
          <a:p>
            <a:pPr marL="0" indent="0" defTabSz="1208088">
              <a:buNone/>
            </a:pPr>
            <a:r>
              <a:rPr lang="de-DE" sz="2000" b="1" dirty="0" err="1">
                <a:latin typeface="UB Scala Sans" panose="02000503050000020003" pitchFamily="2" charset="0"/>
              </a:rPr>
              <a:t>Grading</a:t>
            </a:r>
            <a:r>
              <a:rPr lang="de-DE" sz="2000" b="1" dirty="0">
                <a:latin typeface="UB Scala Sans" panose="02000503050000020003" pitchFamily="2" charset="0"/>
              </a:rPr>
              <a:t>			</a:t>
            </a:r>
            <a:r>
              <a:rPr lang="de-DE" sz="2000" dirty="0">
                <a:latin typeface="UB Scala Sans" panose="02000503050000020003" pitchFamily="2" charset="0"/>
              </a:rPr>
              <a:t>1,0 / 1,3 / 1,7 / … / 4,0</a:t>
            </a:r>
          </a:p>
          <a:p>
            <a:pPr marL="0" indent="0" defTabSz="1208088">
              <a:buNone/>
            </a:pPr>
            <a:br>
              <a:rPr lang="de-DE" sz="2000" b="1" dirty="0">
                <a:latin typeface="UB Scala Sans" panose="02000503050000020003" pitchFamily="2" charset="0"/>
              </a:rPr>
            </a:br>
            <a:r>
              <a:rPr lang="de-DE" sz="2000" b="1" dirty="0">
                <a:latin typeface="UB Scala Sans" panose="02000503050000020003" pitchFamily="2" charset="0"/>
              </a:rPr>
              <a:t>			</a:t>
            </a:r>
            <a:r>
              <a:rPr lang="en-US" sz="2000" dirty="0">
                <a:latin typeface="UB Scala Sans" panose="02000503050000020003" pitchFamily="2" charset="0"/>
              </a:rPr>
              <a:t>At 5.0 you have failed</a:t>
            </a:r>
            <a:endParaRPr lang="de-DE" sz="2000" dirty="0">
              <a:latin typeface="UB Scala Sans" panose="02000503050000020003" pitchFamily="2" charset="0"/>
            </a:endParaRPr>
          </a:p>
          <a:p>
            <a:pPr marL="0" indent="0" defTabSz="1208088">
              <a:buNone/>
            </a:pPr>
            <a:endParaRPr lang="de-DE" sz="1600" dirty="0">
              <a:latin typeface="UB Scala Sans" panose="02000503050000020003" pitchFamily="2" charset="0"/>
            </a:endParaRPr>
          </a:p>
          <a:p>
            <a:pPr marL="0" indent="0" defTabSz="1208088">
              <a:buNone/>
            </a:pPr>
            <a:r>
              <a:rPr lang="de-DE" sz="2000" b="1" dirty="0">
                <a:latin typeface="UB Scala Sans" panose="02000503050000020003" pitchFamily="2" charset="0"/>
              </a:rPr>
              <a:t>Second </a:t>
            </a:r>
            <a:r>
              <a:rPr lang="de-DE" sz="2000" b="1" dirty="0" err="1">
                <a:latin typeface="UB Scala Sans" panose="02000503050000020003" pitchFamily="2" charset="0"/>
              </a:rPr>
              <a:t>attempt</a:t>
            </a:r>
            <a:r>
              <a:rPr lang="de-DE" sz="2000" b="1" dirty="0">
                <a:latin typeface="UB Scala Sans" panose="02000503050000020003" pitchFamily="2" charset="0"/>
              </a:rPr>
              <a:t>	</a:t>
            </a:r>
            <a:r>
              <a:rPr lang="en-US" sz="2000" dirty="0">
                <a:latin typeface="UB Scala Sans" panose="02000503050000020003" pitchFamily="2" charset="0"/>
              </a:rPr>
              <a:t>Failed exams can be repeated </a:t>
            </a:r>
            <a:r>
              <a:rPr lang="en-US" sz="2000" b="1" dirty="0">
                <a:latin typeface="UB Scala Sans" panose="02000503050000020003" pitchFamily="2" charset="0"/>
              </a:rPr>
              <a:t>as often as 			desired</a:t>
            </a:r>
            <a:r>
              <a:rPr lang="en-US" sz="2000" dirty="0">
                <a:latin typeface="UB Scala Sans" panose="02000503050000020003" pitchFamily="2" charset="0"/>
              </a:rPr>
              <a:t> until the maximum duration of study is 		reached.
</a:t>
            </a:r>
            <a:endParaRPr lang="de-DE" dirty="0">
              <a:latin typeface="UB Scala Sans" panose="02000503050000020003" pitchFamily="2" charset="0"/>
            </a:endParaRPr>
          </a:p>
        </p:txBody>
      </p:sp>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dirty="0" err="1">
                <a:latin typeface="UB Scala Sans" panose="02000503050000020003" pitchFamily="2" charset="0"/>
              </a:rPr>
              <a:t>Examinations</a:t>
            </a:r>
            <a:r>
              <a:rPr lang="de-DE" dirty="0">
                <a:latin typeface="UB Scala Sans" panose="02000503050000020003" pitchFamily="2" charset="0"/>
              </a:rPr>
              <a:t>
</a:t>
            </a:r>
          </a:p>
        </p:txBody>
      </p:sp>
      <p:grpSp>
        <p:nvGrpSpPr>
          <p:cNvPr id="15" name="Grafik 4" descr="Marke Kreuz Silhouette">
            <a:extLst>
              <a:ext uri="{FF2B5EF4-FFF2-40B4-BE49-F238E27FC236}">
                <a16:creationId xmlns:a16="http://schemas.microsoft.com/office/drawing/2014/main" id="{B56AE7A0-6E2F-DF91-3C29-92CFF96A2002}"/>
              </a:ext>
            </a:extLst>
          </p:cNvPr>
          <p:cNvGrpSpPr/>
          <p:nvPr/>
        </p:nvGrpSpPr>
        <p:grpSpPr>
          <a:xfrm>
            <a:off x="3553122" y="1677518"/>
            <a:ext cx="438995" cy="438995"/>
            <a:chOff x="3553122" y="2040272"/>
            <a:chExt cx="438995" cy="438995"/>
          </a:xfrm>
          <a:solidFill>
            <a:srgbClr val="C00000"/>
          </a:solidFill>
        </p:grpSpPr>
        <p:sp>
          <p:nvSpPr>
            <p:cNvPr id="16" name="Freihandform: Form 15">
              <a:extLst>
                <a:ext uri="{FF2B5EF4-FFF2-40B4-BE49-F238E27FC236}">
                  <a16:creationId xmlns:a16="http://schemas.microsoft.com/office/drawing/2014/main" id="{7F2C310C-4BE1-9B41-B091-37B905A7FD77}"/>
                </a:ext>
              </a:extLst>
            </p:cNvPr>
            <p:cNvSpPr/>
            <p:nvPr/>
          </p:nvSpPr>
          <p:spPr>
            <a:xfrm>
              <a:off x="3553122" y="2040272"/>
              <a:ext cx="438995" cy="438995"/>
            </a:xfrm>
            <a:custGeom>
              <a:avLst/>
              <a:gdLst>
                <a:gd name="connsiteX0" fmla="*/ 219561 w 438995"/>
                <a:gd name="connsiteY0" fmla="*/ 0 h 438995"/>
                <a:gd name="connsiteX1" fmla="*/ 0 w 438995"/>
                <a:gd name="connsiteY1" fmla="*/ 219434 h 438995"/>
                <a:gd name="connsiteX2" fmla="*/ 219434 w 438995"/>
                <a:gd name="connsiteY2" fmla="*/ 438995 h 438995"/>
                <a:gd name="connsiteX3" fmla="*/ 438995 w 438995"/>
                <a:gd name="connsiteY3" fmla="*/ 219561 h 438995"/>
                <a:gd name="connsiteX4" fmla="*/ 438995 w 438995"/>
                <a:gd name="connsiteY4" fmla="*/ 219492 h 438995"/>
                <a:gd name="connsiteX5" fmla="*/ 219734 w 438995"/>
                <a:gd name="connsiteY5" fmla="*/ 0 h 438995"/>
                <a:gd name="connsiteX6" fmla="*/ 219561 w 438995"/>
                <a:gd name="connsiteY6" fmla="*/ 0 h 438995"/>
                <a:gd name="connsiteX7" fmla="*/ 219561 w 438995"/>
                <a:gd name="connsiteY7" fmla="*/ 427440 h 438995"/>
                <a:gd name="connsiteX8" fmla="*/ 11549 w 438995"/>
                <a:gd name="connsiteY8" fmla="*/ 219555 h 438995"/>
                <a:gd name="connsiteX9" fmla="*/ 219434 w 438995"/>
                <a:gd name="connsiteY9" fmla="*/ 11543 h 438995"/>
                <a:gd name="connsiteX10" fmla="*/ 427446 w 438995"/>
                <a:gd name="connsiteY10" fmla="*/ 219428 h 438995"/>
                <a:gd name="connsiteX11" fmla="*/ 427446 w 438995"/>
                <a:gd name="connsiteY11" fmla="*/ 219509 h 438995"/>
                <a:gd name="connsiteX12" fmla="*/ 219561 w 438995"/>
                <a:gd name="connsiteY12" fmla="*/ 427458 h 43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95" h="438995">
                  <a:moveTo>
                    <a:pt x="219561" y="0"/>
                  </a:moveTo>
                  <a:cubicBezTo>
                    <a:pt x="98336" y="-35"/>
                    <a:pt x="35" y="98209"/>
                    <a:pt x="0" y="219434"/>
                  </a:cubicBezTo>
                  <a:cubicBezTo>
                    <a:pt x="-35" y="340659"/>
                    <a:pt x="98209" y="438960"/>
                    <a:pt x="219434" y="438995"/>
                  </a:cubicBezTo>
                  <a:cubicBezTo>
                    <a:pt x="340659" y="439031"/>
                    <a:pt x="438960" y="340786"/>
                    <a:pt x="438995" y="219561"/>
                  </a:cubicBezTo>
                  <a:cubicBezTo>
                    <a:pt x="438995" y="219538"/>
                    <a:pt x="438995" y="219515"/>
                    <a:pt x="438995" y="219492"/>
                  </a:cubicBezTo>
                  <a:cubicBezTo>
                    <a:pt x="439059" y="98334"/>
                    <a:pt x="340893" y="64"/>
                    <a:pt x="219734" y="0"/>
                  </a:cubicBezTo>
                  <a:cubicBezTo>
                    <a:pt x="219677" y="0"/>
                    <a:pt x="219619" y="0"/>
                    <a:pt x="219561" y="0"/>
                  </a:cubicBezTo>
                  <a:close/>
                  <a:moveTo>
                    <a:pt x="219561" y="427440"/>
                  </a:moveTo>
                  <a:cubicBezTo>
                    <a:pt x="104715" y="427476"/>
                    <a:pt x="11584" y="334402"/>
                    <a:pt x="11549" y="219555"/>
                  </a:cubicBezTo>
                  <a:cubicBezTo>
                    <a:pt x="11514" y="104709"/>
                    <a:pt x="104588" y="11579"/>
                    <a:pt x="219434" y="11543"/>
                  </a:cubicBezTo>
                  <a:cubicBezTo>
                    <a:pt x="334281" y="11508"/>
                    <a:pt x="427411" y="104582"/>
                    <a:pt x="427446" y="219428"/>
                  </a:cubicBezTo>
                  <a:cubicBezTo>
                    <a:pt x="427446" y="219456"/>
                    <a:pt x="427446" y="219482"/>
                    <a:pt x="427446" y="219509"/>
                  </a:cubicBezTo>
                  <a:cubicBezTo>
                    <a:pt x="427332" y="334284"/>
                    <a:pt x="334336" y="427308"/>
                    <a:pt x="219561" y="427458"/>
                  </a:cubicBezTo>
                  <a:close/>
                </a:path>
              </a:pathLst>
            </a:custGeom>
            <a:solidFill>
              <a:srgbClr val="C00000"/>
            </a:solidFill>
            <a:ln w="12700" cap="flat">
              <a:solidFill>
                <a:srgbClr val="C00000"/>
              </a:solidFill>
              <a:prstDash val="solid"/>
              <a:miter/>
            </a:ln>
          </p:spPr>
          <p:txBody>
            <a:bodyPr rtlCol="0" anchor="ctr"/>
            <a:lstStyle/>
            <a:p>
              <a:endParaRPr lang="en-US"/>
            </a:p>
          </p:txBody>
        </p:sp>
        <p:sp>
          <p:nvSpPr>
            <p:cNvPr id="17" name="Freihandform: Form 16">
              <a:extLst>
                <a:ext uri="{FF2B5EF4-FFF2-40B4-BE49-F238E27FC236}">
                  <a16:creationId xmlns:a16="http://schemas.microsoft.com/office/drawing/2014/main" id="{6CD723C4-30C6-A7AD-5DA7-44F4AE066FEC}"/>
                </a:ext>
              </a:extLst>
            </p:cNvPr>
            <p:cNvSpPr/>
            <p:nvPr/>
          </p:nvSpPr>
          <p:spPr>
            <a:xfrm>
              <a:off x="3683414" y="2170530"/>
              <a:ext cx="178515" cy="178515"/>
            </a:xfrm>
            <a:custGeom>
              <a:avLst/>
              <a:gdLst>
                <a:gd name="connsiteX0" fmla="*/ 170350 w 178515"/>
                <a:gd name="connsiteY0" fmla="*/ 0 h 178515"/>
                <a:gd name="connsiteX1" fmla="*/ 89258 w 178515"/>
                <a:gd name="connsiteY1" fmla="*/ 81092 h 178515"/>
                <a:gd name="connsiteX2" fmla="*/ 8165 w 178515"/>
                <a:gd name="connsiteY2" fmla="*/ 0 h 178515"/>
                <a:gd name="connsiteX3" fmla="*/ 0 w 178515"/>
                <a:gd name="connsiteY3" fmla="*/ 8165 h 178515"/>
                <a:gd name="connsiteX4" fmla="*/ 81092 w 178515"/>
                <a:gd name="connsiteY4" fmla="*/ 89258 h 178515"/>
                <a:gd name="connsiteX5" fmla="*/ 0 w 178515"/>
                <a:gd name="connsiteY5" fmla="*/ 170350 h 178515"/>
                <a:gd name="connsiteX6" fmla="*/ 8165 w 178515"/>
                <a:gd name="connsiteY6" fmla="*/ 178515 h 178515"/>
                <a:gd name="connsiteX7" fmla="*/ 89258 w 178515"/>
                <a:gd name="connsiteY7" fmla="*/ 97423 h 178515"/>
                <a:gd name="connsiteX8" fmla="*/ 170350 w 178515"/>
                <a:gd name="connsiteY8" fmla="*/ 178515 h 178515"/>
                <a:gd name="connsiteX9" fmla="*/ 178515 w 178515"/>
                <a:gd name="connsiteY9" fmla="*/ 170350 h 178515"/>
                <a:gd name="connsiteX10" fmla="*/ 97423 w 178515"/>
                <a:gd name="connsiteY10" fmla="*/ 89258 h 178515"/>
                <a:gd name="connsiteX11" fmla="*/ 178515 w 178515"/>
                <a:gd name="connsiteY11" fmla="*/ 8165 h 178515"/>
                <a:gd name="connsiteX12" fmla="*/ 170350 w 178515"/>
                <a:gd name="connsiteY12" fmla="*/ 0 h 17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515" h="178515">
                  <a:moveTo>
                    <a:pt x="170350" y="0"/>
                  </a:moveTo>
                  <a:lnTo>
                    <a:pt x="89258" y="81092"/>
                  </a:lnTo>
                  <a:lnTo>
                    <a:pt x="8165" y="0"/>
                  </a:lnTo>
                  <a:lnTo>
                    <a:pt x="0" y="8165"/>
                  </a:lnTo>
                  <a:lnTo>
                    <a:pt x="81092" y="89258"/>
                  </a:lnTo>
                  <a:lnTo>
                    <a:pt x="0" y="170350"/>
                  </a:lnTo>
                  <a:lnTo>
                    <a:pt x="8165" y="178515"/>
                  </a:lnTo>
                  <a:lnTo>
                    <a:pt x="89258" y="97423"/>
                  </a:lnTo>
                  <a:lnTo>
                    <a:pt x="170350" y="178515"/>
                  </a:lnTo>
                  <a:lnTo>
                    <a:pt x="178515" y="170350"/>
                  </a:lnTo>
                  <a:lnTo>
                    <a:pt x="97423" y="89258"/>
                  </a:lnTo>
                  <a:lnTo>
                    <a:pt x="178515" y="8165"/>
                  </a:lnTo>
                  <a:lnTo>
                    <a:pt x="170350" y="0"/>
                  </a:lnTo>
                  <a:close/>
                </a:path>
              </a:pathLst>
            </a:custGeom>
            <a:solidFill>
              <a:srgbClr val="C00000"/>
            </a:solidFill>
            <a:ln w="12700" cap="flat">
              <a:solidFill>
                <a:srgbClr val="C00000"/>
              </a:solidFill>
              <a:prstDash val="solid"/>
              <a:miter/>
            </a:ln>
          </p:spPr>
          <p:txBody>
            <a:bodyPr rtlCol="0" anchor="ctr"/>
            <a:lstStyle/>
            <a:p>
              <a:endParaRPr lang="en-US"/>
            </a:p>
          </p:txBody>
        </p:sp>
      </p:grpSp>
      <p:grpSp>
        <p:nvGrpSpPr>
          <p:cNvPr id="12" name="Grafik 6" descr="Abzeichen Tick1 Silhouette">
            <a:extLst>
              <a:ext uri="{FF2B5EF4-FFF2-40B4-BE49-F238E27FC236}">
                <a16:creationId xmlns:a16="http://schemas.microsoft.com/office/drawing/2014/main" id="{E093ED47-C52B-1BA2-B15B-009740E1B2F9}"/>
              </a:ext>
            </a:extLst>
          </p:cNvPr>
          <p:cNvGrpSpPr/>
          <p:nvPr/>
        </p:nvGrpSpPr>
        <p:grpSpPr>
          <a:xfrm>
            <a:off x="3553122" y="1017855"/>
            <a:ext cx="438995" cy="438995"/>
            <a:chOff x="3553122" y="1380609"/>
            <a:chExt cx="438995" cy="438995"/>
          </a:xfrm>
          <a:solidFill>
            <a:schemeClr val="accent2"/>
          </a:solidFill>
        </p:grpSpPr>
        <p:sp>
          <p:nvSpPr>
            <p:cNvPr id="13" name="Freihandform: Form 12">
              <a:extLst>
                <a:ext uri="{FF2B5EF4-FFF2-40B4-BE49-F238E27FC236}">
                  <a16:creationId xmlns:a16="http://schemas.microsoft.com/office/drawing/2014/main" id="{B9BE870C-14AA-80AF-F5FE-006D6B76493B}"/>
                </a:ext>
              </a:extLst>
            </p:cNvPr>
            <p:cNvSpPr/>
            <p:nvPr/>
          </p:nvSpPr>
          <p:spPr>
            <a:xfrm>
              <a:off x="3553122" y="1380609"/>
              <a:ext cx="438995" cy="438995"/>
            </a:xfrm>
            <a:custGeom>
              <a:avLst/>
              <a:gdLst>
                <a:gd name="connsiteX0" fmla="*/ 219561 w 438995"/>
                <a:gd name="connsiteY0" fmla="*/ 0 h 438995"/>
                <a:gd name="connsiteX1" fmla="*/ 0 w 438995"/>
                <a:gd name="connsiteY1" fmla="*/ 219434 h 438995"/>
                <a:gd name="connsiteX2" fmla="*/ 219434 w 438995"/>
                <a:gd name="connsiteY2" fmla="*/ 438995 h 438995"/>
                <a:gd name="connsiteX3" fmla="*/ 438995 w 438995"/>
                <a:gd name="connsiteY3" fmla="*/ 219561 h 438995"/>
                <a:gd name="connsiteX4" fmla="*/ 438995 w 438995"/>
                <a:gd name="connsiteY4" fmla="*/ 219492 h 438995"/>
                <a:gd name="connsiteX5" fmla="*/ 219734 w 438995"/>
                <a:gd name="connsiteY5" fmla="*/ 0 h 438995"/>
                <a:gd name="connsiteX6" fmla="*/ 219561 w 438995"/>
                <a:gd name="connsiteY6" fmla="*/ 0 h 438995"/>
                <a:gd name="connsiteX7" fmla="*/ 219561 w 438995"/>
                <a:gd name="connsiteY7" fmla="*/ 427440 h 438995"/>
                <a:gd name="connsiteX8" fmla="*/ 11549 w 438995"/>
                <a:gd name="connsiteY8" fmla="*/ 219555 h 438995"/>
                <a:gd name="connsiteX9" fmla="*/ 219434 w 438995"/>
                <a:gd name="connsiteY9" fmla="*/ 11543 h 438995"/>
                <a:gd name="connsiteX10" fmla="*/ 427446 w 438995"/>
                <a:gd name="connsiteY10" fmla="*/ 219428 h 438995"/>
                <a:gd name="connsiteX11" fmla="*/ 427446 w 438995"/>
                <a:gd name="connsiteY11" fmla="*/ 219509 h 438995"/>
                <a:gd name="connsiteX12" fmla="*/ 219561 w 438995"/>
                <a:gd name="connsiteY12" fmla="*/ 427458 h 43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95" h="438995">
                  <a:moveTo>
                    <a:pt x="219561" y="0"/>
                  </a:moveTo>
                  <a:cubicBezTo>
                    <a:pt x="98336" y="-35"/>
                    <a:pt x="35" y="98209"/>
                    <a:pt x="0" y="219434"/>
                  </a:cubicBezTo>
                  <a:cubicBezTo>
                    <a:pt x="-35" y="340659"/>
                    <a:pt x="98209" y="438960"/>
                    <a:pt x="219434" y="438995"/>
                  </a:cubicBezTo>
                  <a:cubicBezTo>
                    <a:pt x="340659" y="439031"/>
                    <a:pt x="438960" y="340786"/>
                    <a:pt x="438995" y="219561"/>
                  </a:cubicBezTo>
                  <a:cubicBezTo>
                    <a:pt x="438995" y="219538"/>
                    <a:pt x="438995" y="219515"/>
                    <a:pt x="438995" y="219492"/>
                  </a:cubicBezTo>
                  <a:cubicBezTo>
                    <a:pt x="439059" y="98334"/>
                    <a:pt x="340893" y="64"/>
                    <a:pt x="219734" y="0"/>
                  </a:cubicBezTo>
                  <a:cubicBezTo>
                    <a:pt x="219677" y="0"/>
                    <a:pt x="219619" y="0"/>
                    <a:pt x="219561" y="0"/>
                  </a:cubicBezTo>
                  <a:close/>
                  <a:moveTo>
                    <a:pt x="219561" y="427440"/>
                  </a:moveTo>
                  <a:cubicBezTo>
                    <a:pt x="104715" y="427476"/>
                    <a:pt x="11584" y="334402"/>
                    <a:pt x="11549" y="219555"/>
                  </a:cubicBezTo>
                  <a:cubicBezTo>
                    <a:pt x="11514" y="104709"/>
                    <a:pt x="104588" y="11579"/>
                    <a:pt x="219434" y="11543"/>
                  </a:cubicBezTo>
                  <a:cubicBezTo>
                    <a:pt x="334281" y="11508"/>
                    <a:pt x="427411" y="104582"/>
                    <a:pt x="427446" y="219428"/>
                  </a:cubicBezTo>
                  <a:cubicBezTo>
                    <a:pt x="427446" y="219456"/>
                    <a:pt x="427446" y="219482"/>
                    <a:pt x="427446" y="219509"/>
                  </a:cubicBezTo>
                  <a:cubicBezTo>
                    <a:pt x="427332" y="334284"/>
                    <a:pt x="334336" y="427308"/>
                    <a:pt x="219561" y="427458"/>
                  </a:cubicBezTo>
                  <a:close/>
                </a:path>
              </a:pathLst>
            </a:custGeom>
            <a:solidFill>
              <a:schemeClr val="accent2"/>
            </a:solidFill>
            <a:ln w="12700" cap="flat">
              <a:solidFill>
                <a:schemeClr val="accent2"/>
              </a:solidFill>
              <a:prstDash val="solid"/>
              <a:miter/>
            </a:ln>
          </p:spPr>
          <p:txBody>
            <a:bodyPr rtlCol="0" anchor="ctr"/>
            <a:lstStyle/>
            <a:p>
              <a:endParaRPr lang="en-US"/>
            </a:p>
          </p:txBody>
        </p:sp>
        <p:sp>
          <p:nvSpPr>
            <p:cNvPr id="14" name="Freihandform: Form 13">
              <a:extLst>
                <a:ext uri="{FF2B5EF4-FFF2-40B4-BE49-F238E27FC236}">
                  <a16:creationId xmlns:a16="http://schemas.microsoft.com/office/drawing/2014/main" id="{77CAE976-FA38-B98E-7BE4-28E328531788}"/>
                </a:ext>
              </a:extLst>
            </p:cNvPr>
            <p:cNvSpPr/>
            <p:nvPr/>
          </p:nvSpPr>
          <p:spPr>
            <a:xfrm>
              <a:off x="3654801" y="1508147"/>
              <a:ext cx="250201" cy="178018"/>
            </a:xfrm>
            <a:custGeom>
              <a:avLst/>
              <a:gdLst>
                <a:gd name="connsiteX0" fmla="*/ 80348 w 250201"/>
                <a:gd name="connsiteY0" fmla="*/ 161688 h 178018"/>
                <a:gd name="connsiteX1" fmla="*/ 8165 w 250201"/>
                <a:gd name="connsiteY1" fmla="*/ 89506 h 178018"/>
                <a:gd name="connsiteX2" fmla="*/ 0 w 250201"/>
                <a:gd name="connsiteY2" fmla="*/ 97671 h 178018"/>
                <a:gd name="connsiteX3" fmla="*/ 80348 w 250201"/>
                <a:gd name="connsiteY3" fmla="*/ 178019 h 178018"/>
                <a:gd name="connsiteX4" fmla="*/ 250201 w 250201"/>
                <a:gd name="connsiteY4" fmla="*/ 8165 h 178018"/>
                <a:gd name="connsiteX5" fmla="*/ 242036 w 250201"/>
                <a:gd name="connsiteY5" fmla="*/ 0 h 178018"/>
                <a:gd name="connsiteX6" fmla="*/ 80348 w 250201"/>
                <a:gd name="connsiteY6" fmla="*/ 161688 h 17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01" h="178018">
                  <a:moveTo>
                    <a:pt x="80348" y="161688"/>
                  </a:moveTo>
                  <a:lnTo>
                    <a:pt x="8165" y="89506"/>
                  </a:lnTo>
                  <a:lnTo>
                    <a:pt x="0" y="97671"/>
                  </a:lnTo>
                  <a:lnTo>
                    <a:pt x="80348" y="178019"/>
                  </a:lnTo>
                  <a:lnTo>
                    <a:pt x="250201" y="8165"/>
                  </a:lnTo>
                  <a:lnTo>
                    <a:pt x="242036" y="0"/>
                  </a:lnTo>
                  <a:lnTo>
                    <a:pt x="80348" y="161688"/>
                  </a:lnTo>
                  <a:close/>
                </a:path>
              </a:pathLst>
            </a:custGeom>
            <a:solidFill>
              <a:schemeClr val="accent2"/>
            </a:solidFill>
            <a:ln w="12700" cap="flat">
              <a:solidFill>
                <a:schemeClr val="accent2"/>
              </a:solidFill>
              <a:prstDash val="solid"/>
              <a:miter/>
            </a:ln>
          </p:spPr>
          <p:txBody>
            <a:bodyPr rtlCol="0" anchor="ctr"/>
            <a:lstStyle/>
            <a:p>
              <a:endParaRPr lang="en-US"/>
            </a:p>
          </p:txBody>
        </p:sp>
      </p:grpSp>
      <p:grpSp>
        <p:nvGrpSpPr>
          <p:cNvPr id="25" name="Gruppieren 24">
            <a:extLst>
              <a:ext uri="{FF2B5EF4-FFF2-40B4-BE49-F238E27FC236}">
                <a16:creationId xmlns:a16="http://schemas.microsoft.com/office/drawing/2014/main" id="{B1EF050A-6E9A-7BBE-744B-EF64F37192FD}"/>
              </a:ext>
            </a:extLst>
          </p:cNvPr>
          <p:cNvGrpSpPr/>
          <p:nvPr/>
        </p:nvGrpSpPr>
        <p:grpSpPr>
          <a:xfrm>
            <a:off x="539552" y="3760011"/>
            <a:ext cx="7632848" cy="827963"/>
            <a:chOff x="467544" y="2468989"/>
            <a:chExt cx="7632848" cy="827963"/>
          </a:xfrm>
        </p:grpSpPr>
        <p:sp>
          <p:nvSpPr>
            <p:cNvPr id="21" name="Rechteck: abgerundete Ecken 20">
              <a:extLst>
                <a:ext uri="{FF2B5EF4-FFF2-40B4-BE49-F238E27FC236}">
                  <a16:creationId xmlns:a16="http://schemas.microsoft.com/office/drawing/2014/main" id="{B595D18B-51D4-41F7-08CA-6B0457F135DC}"/>
                </a:ext>
              </a:extLst>
            </p:cNvPr>
            <p:cNvSpPr/>
            <p:nvPr/>
          </p:nvSpPr>
          <p:spPr>
            <a:xfrm>
              <a:off x="467544" y="2468989"/>
              <a:ext cx="7632848" cy="827963"/>
            </a:xfrm>
            <a:prstGeom prst="roundRect">
              <a:avLst/>
            </a:prstGeom>
            <a:solidFill>
              <a:srgbClr val="D1D8E7"/>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lvl="2"/>
              <a:r>
                <a:rPr lang="en-US" sz="2000" b="1" dirty="0">
                  <a:latin typeface="UB Scala Sans" panose="02000503050000020003" pitchFamily="2" charset="0"/>
                </a:rPr>
                <a:t>Registration</a:t>
              </a:r>
              <a:r>
                <a:rPr lang="en-US" sz="2000" dirty="0">
                  <a:latin typeface="UB Scala Sans" panose="02000503050000020003" pitchFamily="2" charset="0"/>
                </a:rPr>
                <a:t> deadlines for examinations are </a:t>
              </a:r>
              <a:r>
                <a:rPr lang="en-US" sz="2000" b="1" dirty="0">
                  <a:latin typeface="UB Scala Sans" panose="02000503050000020003" pitchFamily="2" charset="0"/>
                </a:rPr>
                <a:t>binding 
</a:t>
              </a:r>
              <a:r>
                <a:rPr lang="en-US" sz="2000" dirty="0">
                  <a:latin typeface="UB Scala Sans" panose="02000503050000020003" pitchFamily="2" charset="0"/>
                </a:rPr>
                <a:t>(same for de-registration).</a:t>
              </a:r>
              <a:endParaRPr lang="de-DE" sz="2000" dirty="0">
                <a:latin typeface="UB Scala Sans" panose="02000503050000020003" pitchFamily="2" charset="0"/>
              </a:endParaRPr>
            </a:p>
          </p:txBody>
        </p:sp>
        <p:pic>
          <p:nvPicPr>
            <p:cNvPr id="20" name="Grafik 19" descr="Informationen mit einfarbiger Füllung">
              <a:extLst>
                <a:ext uri="{FF2B5EF4-FFF2-40B4-BE49-F238E27FC236}">
                  <a16:creationId xmlns:a16="http://schemas.microsoft.com/office/drawing/2014/main" id="{10C5FC7B-210B-05E0-DAFB-2F7F2C5975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2290" y="2617302"/>
              <a:ext cx="531338" cy="531338"/>
            </a:xfrm>
            <a:prstGeom prst="rect">
              <a:avLst/>
            </a:prstGeom>
          </p:spPr>
        </p:pic>
      </p:grpSp>
    </p:spTree>
    <p:extLst>
      <p:ext uri="{BB962C8B-B14F-4D97-AF65-F5344CB8AC3E}">
        <p14:creationId xmlns:p14="http://schemas.microsoft.com/office/powerpoint/2010/main" val="4171857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dirty="0" err="1">
                <a:latin typeface="UB Scala Sans" panose="02000503050000020003" pitchFamily="2" charset="0"/>
              </a:rPr>
              <a:t>Examinations</a:t>
            </a:r>
            <a:endParaRPr lang="de-DE" dirty="0">
              <a:latin typeface="UB Scala Sans" panose="02000503050000020003" pitchFamily="2" charset="0"/>
            </a:endParaRPr>
          </a:p>
        </p:txBody>
      </p:sp>
      <p:sp>
        <p:nvSpPr>
          <p:cNvPr id="3" name="Inhaltsplatzhalter 2">
            <a:extLst>
              <a:ext uri="{FF2B5EF4-FFF2-40B4-BE49-F238E27FC236}">
                <a16:creationId xmlns:a16="http://schemas.microsoft.com/office/drawing/2014/main" id="{66D8F8C6-D46F-ACD3-D3E4-653DCD6DDDC3}"/>
              </a:ext>
            </a:extLst>
          </p:cNvPr>
          <p:cNvSpPr>
            <a:spLocks noGrp="1"/>
          </p:cNvSpPr>
          <p:nvPr>
            <p:ph idx="1"/>
          </p:nvPr>
        </p:nvSpPr>
        <p:spPr>
          <a:xfrm>
            <a:off x="395536" y="1143774"/>
            <a:ext cx="7992888" cy="2664633"/>
          </a:xfrm>
        </p:spPr>
        <p:txBody>
          <a:bodyPr/>
          <a:lstStyle/>
          <a:p>
            <a:pPr marL="0" indent="0" defTabSz="1389063">
              <a:buNone/>
            </a:pPr>
            <a:r>
              <a:rPr lang="de-DE" sz="2000" b="1" dirty="0" err="1">
                <a:latin typeface="UB Scala Sans" panose="02000503050000020003" pitchFamily="2" charset="0"/>
              </a:rPr>
              <a:t>Compulsory</a:t>
            </a:r>
            <a:r>
              <a:rPr lang="de-DE" sz="2000" b="1" dirty="0">
                <a:latin typeface="UB Scala Sans" panose="02000503050000020003" pitchFamily="2" charset="0"/>
              </a:rPr>
              <a:t> </a:t>
            </a:r>
            <a:r>
              <a:rPr lang="de-DE" sz="2000" b="1" dirty="0" err="1">
                <a:latin typeface="UB Scala Sans" panose="02000503050000020003" pitchFamily="2" charset="0"/>
              </a:rPr>
              <a:t>registration</a:t>
            </a:r>
            <a:r>
              <a:rPr lang="de-DE" sz="2000" b="1" dirty="0">
                <a:latin typeface="UB Scala Sans" panose="02000503050000020003" pitchFamily="2" charset="0"/>
              </a:rPr>
              <a:t>?	</a:t>
            </a:r>
            <a:r>
              <a:rPr lang="en-US" sz="2000" dirty="0">
                <a:latin typeface="UB Scala Sans" panose="02000503050000020003" pitchFamily="2" charset="0"/>
              </a:rPr>
              <a:t>There is </a:t>
            </a:r>
            <a:r>
              <a:rPr lang="en-US" sz="2000" b="1" dirty="0">
                <a:latin typeface="UB Scala Sans" panose="02000503050000020003" pitchFamily="2" charset="0"/>
              </a:rPr>
              <a:t>no </a:t>
            </a:r>
            <a:r>
              <a:rPr lang="en-US" sz="2000" dirty="0">
                <a:latin typeface="UB Scala Sans" panose="02000503050000020003" pitchFamily="2" charset="0"/>
              </a:rPr>
              <a:t>compulsory registration for 			(failed) exams.			 	</a:t>
            </a:r>
            <a:r>
              <a:rPr lang="en-US" sz="2000" dirty="0">
                <a:latin typeface="UB Scala Sans" panose="02000503050000020003" pitchFamily="2" charset="0"/>
                <a:sym typeface="Wingdings" panose="05000000000000000000" pitchFamily="2" charset="2"/>
              </a:rPr>
              <a:t> </a:t>
            </a:r>
            <a:r>
              <a:rPr lang="en-US" sz="2000" dirty="0">
                <a:latin typeface="UB Scala Sans" panose="02000503050000020003" pitchFamily="2" charset="0"/>
              </a:rPr>
              <a:t>register yourself!</a:t>
            </a:r>
          </a:p>
          <a:p>
            <a:pPr marL="0" indent="0" defTabSz="1389063">
              <a:buNone/>
            </a:pPr>
            <a:r>
              <a:rPr lang="en-US" sz="2000" dirty="0">
                <a:latin typeface="UB Scala Sans" panose="02000503050000020003" pitchFamily="2" charset="0"/>
              </a:rPr>
              <a:t>
</a:t>
            </a:r>
            <a:r>
              <a:rPr lang="de-DE" sz="2000" b="1" dirty="0" err="1">
                <a:latin typeface="UB Scala Sans" panose="02000503050000020003" pitchFamily="2" charset="0"/>
              </a:rPr>
              <a:t>Improvement</a:t>
            </a:r>
            <a:r>
              <a:rPr lang="de-DE" sz="2000" b="1" dirty="0">
                <a:latin typeface="UB Scala Sans" panose="02000503050000020003" pitchFamily="2" charset="0"/>
              </a:rPr>
              <a:t>?	</a:t>
            </a:r>
            <a:r>
              <a:rPr lang="en-US" sz="2000" dirty="0">
                <a:latin typeface="UB Scala Sans" panose="02000503050000020003" pitchFamily="2" charset="0"/>
              </a:rPr>
              <a:t>Passed exams </a:t>
            </a:r>
            <a:r>
              <a:rPr lang="en-US" sz="2000" b="1" dirty="0">
                <a:latin typeface="UB Scala Sans" panose="02000503050000020003" pitchFamily="2" charset="0"/>
              </a:rPr>
              <a:t>cannot</a:t>
            </a:r>
            <a:r>
              <a:rPr lang="en-US" sz="2000" dirty="0">
                <a:latin typeface="UB Scala Sans" panose="02000503050000020003" pitchFamily="2" charset="0"/>
              </a:rPr>
              <a:t> be repeated.</a:t>
            </a:r>
          </a:p>
          <a:p>
            <a:pPr marL="0" indent="0" defTabSz="1389063">
              <a:buNone/>
            </a:pPr>
            <a:endParaRPr lang="de-DE" sz="2000" dirty="0">
              <a:latin typeface="UB Scala Sans" panose="02000503050000020003" pitchFamily="2" charset="0"/>
            </a:endParaRPr>
          </a:p>
          <a:p>
            <a:pPr marL="0" indent="0" defTabSz="1389063">
              <a:buNone/>
            </a:pPr>
            <a:r>
              <a:rPr lang="de-DE" sz="2000" b="1" dirty="0" err="1">
                <a:latin typeface="UB Scala Sans" panose="02000503050000020003" pitchFamily="2" charset="0"/>
              </a:rPr>
              <a:t>Illness</a:t>
            </a:r>
            <a:r>
              <a:rPr lang="de-DE" sz="2000" b="1" dirty="0">
                <a:latin typeface="UB Scala Sans" panose="02000503050000020003" pitchFamily="2" charset="0"/>
              </a:rPr>
              <a:t>		</a:t>
            </a:r>
            <a:r>
              <a:rPr lang="en-US" sz="2000" dirty="0">
                <a:latin typeface="UB Scala Sans" panose="02000503050000020003" pitchFamily="2" charset="0"/>
              </a:rPr>
              <a:t>in case of illness, a </a:t>
            </a:r>
            <a:r>
              <a:rPr lang="en-US" sz="2000" b="1" dirty="0">
                <a:latin typeface="UB Scala Sans" panose="02000503050000020003" pitchFamily="2" charset="0"/>
              </a:rPr>
              <a:t>medical certificate must be 		submitted</a:t>
            </a:r>
            <a:r>
              <a:rPr lang="en-US" sz="2000" dirty="0">
                <a:latin typeface="UB Scala Sans" panose="02000503050000020003" pitchFamily="2" charset="0"/>
              </a:rPr>
              <a:t> to the examination office, otherwise 		the exam is considered a failed attempt.
</a:t>
            </a:r>
            <a:endParaRPr lang="de-DE" sz="2000" dirty="0">
              <a:latin typeface="UB Scala Sans" panose="02000503050000020003" pitchFamily="2" charset="0"/>
            </a:endParaRPr>
          </a:p>
        </p:txBody>
      </p:sp>
    </p:spTree>
    <p:extLst>
      <p:ext uri="{BB962C8B-B14F-4D97-AF65-F5344CB8AC3E}">
        <p14:creationId xmlns:p14="http://schemas.microsoft.com/office/powerpoint/2010/main" val="262690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dirty="0">
                <a:latin typeface="UB Scala Sans" panose="02000503050000020003" pitchFamily="2" charset="0"/>
              </a:rPr>
              <a:t>General </a:t>
            </a:r>
            <a:r>
              <a:rPr lang="de-DE" dirty="0" err="1">
                <a:latin typeface="UB Scala Sans" panose="02000503050000020003" pitchFamily="2" charset="0"/>
              </a:rPr>
              <a:t>deadlines</a:t>
            </a:r>
            <a:r>
              <a:rPr lang="de-DE" dirty="0">
                <a:latin typeface="UB Scala Sans" panose="02000503050000020003" pitchFamily="2" charset="0"/>
              </a:rPr>
              <a:t> and </a:t>
            </a:r>
            <a:r>
              <a:rPr lang="de-DE" dirty="0" err="1">
                <a:latin typeface="UB Scala Sans" panose="02000503050000020003" pitchFamily="2" charset="0"/>
              </a:rPr>
              <a:t>dates</a:t>
            </a:r>
            <a:r>
              <a:rPr lang="de-DE" dirty="0">
                <a:latin typeface="UB Scala Sans" panose="02000503050000020003" pitchFamily="2" charset="0"/>
              </a:rPr>
              <a:t>
</a:t>
            </a:r>
          </a:p>
        </p:txBody>
      </p:sp>
      <p:sp>
        <p:nvSpPr>
          <p:cNvPr id="3" name="Inhaltsplatzhalter 2">
            <a:extLst>
              <a:ext uri="{FF2B5EF4-FFF2-40B4-BE49-F238E27FC236}">
                <a16:creationId xmlns:a16="http://schemas.microsoft.com/office/drawing/2014/main" id="{66D8F8C6-D46F-ACD3-D3E4-653DCD6DDDC3}"/>
              </a:ext>
            </a:extLst>
          </p:cNvPr>
          <p:cNvSpPr>
            <a:spLocks noGrp="1"/>
          </p:cNvSpPr>
          <p:nvPr>
            <p:ph idx="1"/>
          </p:nvPr>
        </p:nvSpPr>
        <p:spPr>
          <a:xfrm>
            <a:off x="395536" y="1275606"/>
            <a:ext cx="7920880" cy="2664633"/>
          </a:xfrm>
        </p:spPr>
        <p:txBody>
          <a:bodyPr/>
          <a:lstStyle/>
          <a:p>
            <a:pPr marL="0" indent="0" defTabSz="1208088">
              <a:buNone/>
            </a:pPr>
            <a:r>
              <a:rPr lang="de-DE" sz="2000" b="1" dirty="0">
                <a:latin typeface="UB Scala Sans" panose="02000503050000020003" pitchFamily="2" charset="0"/>
              </a:rPr>
              <a:t>Re-registration	</a:t>
            </a:r>
            <a:r>
              <a:rPr lang="en-US" sz="2000" dirty="0">
                <a:latin typeface="UB Scala Sans" panose="02000503050000020003" pitchFamily="2" charset="0"/>
              </a:rPr>
              <a:t>Each semester, the </a:t>
            </a:r>
            <a:r>
              <a:rPr lang="en-US" sz="2000" b="1" dirty="0">
                <a:latin typeface="UB Scala Sans" panose="02000503050000020003" pitchFamily="2" charset="0"/>
              </a:rPr>
              <a:t>semester fee </a:t>
            </a:r>
            <a:r>
              <a:rPr lang="en-US" sz="2000" dirty="0">
                <a:latin typeface="UB Scala Sans" panose="02000503050000020003" pitchFamily="2" charset="0"/>
              </a:rPr>
              <a:t>(118.60€) must 		be transferred for re-registration for the next 			semester.</a:t>
            </a:r>
            <a:r>
              <a:rPr lang="de-DE" sz="2000" dirty="0">
                <a:latin typeface="UB Scala Sans" panose="02000503050000020003" pitchFamily="2" charset="0"/>
              </a:rPr>
              <a:t>		</a:t>
            </a:r>
          </a:p>
          <a:p>
            <a:pPr marL="0" indent="0" defTabSz="1208088">
              <a:buNone/>
            </a:pPr>
            <a:endParaRPr lang="de-DE" sz="2000" dirty="0">
              <a:latin typeface="UB Scala Sans" panose="02000503050000020003" pitchFamily="2" charset="0"/>
            </a:endParaRPr>
          </a:p>
          <a:p>
            <a:pPr marL="0" indent="0" defTabSz="1208088">
              <a:buNone/>
            </a:pPr>
            <a:endParaRPr lang="de-DE" sz="2000" dirty="0">
              <a:latin typeface="UB Scala Sans" panose="02000503050000020003" pitchFamily="2" charset="0"/>
            </a:endParaRPr>
          </a:p>
          <a:p>
            <a:pPr marL="0" indent="0" defTabSz="1208088">
              <a:buNone/>
            </a:pPr>
            <a:endParaRPr lang="de-DE" sz="2000" dirty="0">
              <a:latin typeface="UB Scala Sans" panose="02000503050000020003" pitchFamily="2" charset="0"/>
            </a:endParaRPr>
          </a:p>
          <a:p>
            <a:pPr marL="0" indent="0" defTabSz="1208088">
              <a:buNone/>
            </a:pPr>
            <a:r>
              <a:rPr lang="de-DE" sz="2000" b="1" dirty="0">
                <a:latin typeface="UB Scala Sans" panose="02000503050000020003" pitchFamily="2" charset="0"/>
              </a:rPr>
              <a:t>Semester </a:t>
            </a:r>
            <a:r>
              <a:rPr lang="de-DE" sz="2000" b="1" dirty="0" err="1">
                <a:latin typeface="UB Scala Sans" panose="02000503050000020003" pitchFamily="2" charset="0"/>
              </a:rPr>
              <a:t>fee</a:t>
            </a:r>
            <a:r>
              <a:rPr lang="de-DE" sz="2000" b="1" dirty="0">
                <a:latin typeface="UB Scala Sans" panose="02000503050000020003" pitchFamily="2" charset="0"/>
              </a:rPr>
              <a:t>	</a:t>
            </a:r>
            <a:r>
              <a:rPr lang="de-DE" sz="2000" dirty="0">
                <a:latin typeface="UB Scala Sans" panose="02000503050000020003" pitchFamily="2" charset="0"/>
              </a:rPr>
              <a:t>Studentenwerk </a:t>
            </a:r>
            <a:r>
              <a:rPr lang="de-DE" sz="2000" dirty="0" err="1">
                <a:latin typeface="UB Scala Sans" panose="02000503050000020003" pitchFamily="2" charset="0"/>
              </a:rPr>
              <a:t>fees</a:t>
            </a:r>
            <a:r>
              <a:rPr lang="de-DE" sz="2000" dirty="0">
                <a:latin typeface="UB Scala Sans" panose="02000503050000020003" pitchFamily="2" charset="0"/>
              </a:rPr>
              <a:t> &amp; Semester </a:t>
            </a:r>
            <a:r>
              <a:rPr lang="de-DE" sz="2000" dirty="0" err="1">
                <a:latin typeface="UB Scala Sans" panose="02000503050000020003" pitchFamily="2" charset="0"/>
              </a:rPr>
              <a:t>public</a:t>
            </a:r>
            <a:r>
              <a:rPr lang="de-DE" sz="2000" dirty="0">
                <a:latin typeface="UB Scala Sans" panose="02000503050000020003" pitchFamily="2" charset="0"/>
              </a:rPr>
              <a:t> </a:t>
            </a:r>
            <a:r>
              <a:rPr lang="de-DE" sz="2000" dirty="0" err="1">
                <a:latin typeface="UB Scala Sans" panose="02000503050000020003" pitchFamily="2" charset="0"/>
              </a:rPr>
              <a:t>transport</a:t>
            </a:r>
            <a:r>
              <a:rPr lang="de-DE" sz="2000" dirty="0">
                <a:latin typeface="UB Scala Sans" panose="02000503050000020003" pitchFamily="2" charset="0"/>
              </a:rPr>
              <a:t> 		pass </a:t>
            </a:r>
            <a:r>
              <a:rPr lang="de-DE" sz="2000" dirty="0" err="1">
                <a:latin typeface="UB Scala Sans" panose="02000503050000020003" pitchFamily="2" charset="0"/>
              </a:rPr>
              <a:t>for</a:t>
            </a:r>
            <a:r>
              <a:rPr lang="de-DE" sz="2000" dirty="0">
                <a:latin typeface="UB Scala Sans" panose="02000503050000020003" pitchFamily="2" charset="0"/>
              </a:rPr>
              <a:t> </a:t>
            </a:r>
            <a:r>
              <a:rPr lang="de-DE" sz="2000" dirty="0" err="1">
                <a:latin typeface="UB Scala Sans" panose="02000503050000020003" pitchFamily="2" charset="0"/>
              </a:rPr>
              <a:t>bus</a:t>
            </a:r>
            <a:r>
              <a:rPr lang="de-DE" sz="2000" dirty="0">
                <a:latin typeface="UB Scala Sans" panose="02000503050000020003" pitchFamily="2" charset="0"/>
              </a:rPr>
              <a:t> and </a:t>
            </a:r>
            <a:r>
              <a:rPr lang="de-DE" sz="2000" dirty="0" err="1">
                <a:latin typeface="UB Scala Sans" panose="02000503050000020003" pitchFamily="2" charset="0"/>
              </a:rPr>
              <a:t>train</a:t>
            </a:r>
            <a:r>
              <a:rPr lang="de-DE" sz="2000" dirty="0">
                <a:latin typeface="UB Scala Sans" panose="02000503050000020003" pitchFamily="2" charset="0"/>
              </a:rPr>
              <a:t> </a:t>
            </a:r>
            <a:r>
              <a:rPr lang="en-US" sz="2000" dirty="0">
                <a:latin typeface="UB Scala Sans" panose="02000503050000020003" pitchFamily="2" charset="0"/>
              </a:rPr>
              <a:t>in the district of Bamberg 		(with student ID)</a:t>
            </a:r>
            <a:endParaRPr lang="de-DE" sz="2000" dirty="0">
              <a:latin typeface="UB Scala Sans" panose="02000503050000020003" pitchFamily="2" charset="0"/>
            </a:endParaRPr>
          </a:p>
        </p:txBody>
      </p:sp>
      <p:grpSp>
        <p:nvGrpSpPr>
          <p:cNvPr id="6" name="Gruppieren 5">
            <a:extLst>
              <a:ext uri="{FF2B5EF4-FFF2-40B4-BE49-F238E27FC236}">
                <a16:creationId xmlns:a16="http://schemas.microsoft.com/office/drawing/2014/main" id="{9680250B-AF44-4C56-46DC-B8D6350E31B6}"/>
              </a:ext>
            </a:extLst>
          </p:cNvPr>
          <p:cNvGrpSpPr/>
          <p:nvPr/>
        </p:nvGrpSpPr>
        <p:grpSpPr>
          <a:xfrm>
            <a:off x="5553067" y="2139870"/>
            <a:ext cx="3168352" cy="936104"/>
            <a:chOff x="5508104" y="2283718"/>
            <a:chExt cx="3168352" cy="936104"/>
          </a:xfrm>
        </p:grpSpPr>
        <p:sp>
          <p:nvSpPr>
            <p:cNvPr id="4" name="Rechteck: abgerundete Ecken 3">
              <a:extLst>
                <a:ext uri="{FF2B5EF4-FFF2-40B4-BE49-F238E27FC236}">
                  <a16:creationId xmlns:a16="http://schemas.microsoft.com/office/drawing/2014/main" id="{3797040F-21F9-DB12-F9DC-775F6B0B7CEF}"/>
                </a:ext>
              </a:extLst>
            </p:cNvPr>
            <p:cNvSpPr/>
            <p:nvPr/>
          </p:nvSpPr>
          <p:spPr>
            <a:xfrm>
              <a:off x="6012160" y="2283718"/>
              <a:ext cx="2664296" cy="864096"/>
            </a:xfrm>
            <a:prstGeom prst="roundRect">
              <a:avLst/>
            </a:prstGeom>
            <a:solidFill>
              <a:srgbClr val="EEEEE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1208088" rtl="0" eaLnBrk="1" fontAlgn="base" latinLnBrk="0" hangingPunct="1">
                <a:lnSpc>
                  <a:spcPct val="100000"/>
                </a:lnSpc>
                <a:spcBef>
                  <a:spcPct val="20000"/>
                </a:spcBef>
                <a:spcAft>
                  <a:spcPct val="0"/>
                </a:spcAft>
                <a:buClrTx/>
                <a:buSzTx/>
                <a:buFontTx/>
                <a:buNone/>
                <a:tabLst/>
                <a:defRPr/>
              </a:pPr>
              <a:r>
                <a:rPr kumimoji="0" lang="de-DE" sz="1600" b="1" i="0" u="none" strike="noStrike" kern="0" cap="none" spc="0" normalizeH="0" baseline="0" noProof="0" dirty="0">
                  <a:ln>
                    <a:noFill/>
                  </a:ln>
                  <a:solidFill>
                    <a:srgbClr val="000000"/>
                  </a:solidFill>
                  <a:effectLst/>
                  <a:uLnTx/>
                  <a:uFillTx/>
                  <a:latin typeface="UB Scala Sans" panose="02000503050000020003" pitchFamily="2" charset="0"/>
                  <a:ea typeface="+mn-ea"/>
                  <a:cs typeface="+mn-cs"/>
                </a:rPr>
                <a:t>   </a:t>
              </a:r>
              <a:r>
                <a:rPr lang="de-DE" sz="1600" b="1" kern="0" dirty="0">
                  <a:solidFill>
                    <a:srgbClr val="000000"/>
                  </a:solidFill>
                  <a:latin typeface="UB Scala Sans" panose="02000503050000020003" pitchFamily="2" charset="0"/>
                </a:rPr>
                <a:t>     </a:t>
              </a:r>
              <a:r>
                <a:rPr kumimoji="0" lang="de-DE" sz="1600" b="1" i="0" u="none" strike="noStrike" kern="0" cap="none" spc="0" normalizeH="0" baseline="0" noProof="0" dirty="0" err="1">
                  <a:ln>
                    <a:noFill/>
                  </a:ln>
                  <a:solidFill>
                    <a:srgbClr val="000000"/>
                  </a:solidFill>
                  <a:effectLst/>
                  <a:uLnTx/>
                  <a:uFillTx/>
                  <a:latin typeface="UB Scala Sans" panose="02000503050000020003" pitchFamily="2" charset="0"/>
                  <a:ea typeface="+mn-ea"/>
                  <a:cs typeface="+mn-cs"/>
                </a:rPr>
                <a:t>deadline</a:t>
              </a:r>
              <a:r>
                <a:rPr kumimoji="0" lang="de-DE" sz="1600" b="1" i="0" u="none" strike="noStrike" kern="0" cap="none" spc="0" normalizeH="0" baseline="0" noProof="0" dirty="0">
                  <a:ln>
                    <a:noFill/>
                  </a:ln>
                  <a:solidFill>
                    <a:srgbClr val="000000"/>
                  </a:solidFill>
                  <a:effectLst/>
                  <a:uLnTx/>
                  <a:uFillTx/>
                  <a:latin typeface="UB Scala Sans" panose="02000503050000020003" pitchFamily="2" charset="0"/>
                  <a:ea typeface="+mn-ea"/>
                  <a:cs typeface="+mn-cs"/>
                </a:rPr>
                <a:t> </a:t>
              </a:r>
              <a:r>
                <a:rPr kumimoji="0" lang="de-DE" sz="1600" b="1" i="0" u="none" strike="noStrike" kern="0" cap="none" spc="0" normalizeH="0" baseline="0" noProof="0" dirty="0" err="1">
                  <a:ln>
                    <a:noFill/>
                  </a:ln>
                  <a:solidFill>
                    <a:srgbClr val="000000"/>
                  </a:solidFill>
                  <a:effectLst/>
                  <a:uLnTx/>
                  <a:uFillTx/>
                  <a:latin typeface="UB Scala Sans" panose="02000503050000020003" pitchFamily="2" charset="0"/>
                  <a:ea typeface="+mn-ea"/>
                  <a:cs typeface="+mn-cs"/>
                </a:rPr>
                <a:t>summer</a:t>
              </a:r>
              <a:r>
                <a:rPr kumimoji="0" lang="de-DE" sz="1600" b="1" i="0" u="none" strike="noStrike" kern="0" cap="none" spc="0" normalizeH="0" baseline="0" noProof="0" dirty="0">
                  <a:ln>
                    <a:noFill/>
                  </a:ln>
                  <a:solidFill>
                    <a:srgbClr val="000000"/>
                  </a:solidFill>
                  <a:effectLst/>
                  <a:uLnTx/>
                  <a:uFillTx/>
                  <a:latin typeface="UB Scala Sans" panose="02000503050000020003" pitchFamily="2" charset="0"/>
                  <a:ea typeface="+mn-ea"/>
                  <a:cs typeface="+mn-cs"/>
                </a:rPr>
                <a:t> 2026:</a:t>
              </a:r>
            </a:p>
            <a:p>
              <a:pPr lvl="0" algn="ctr" defTabSz="1208088">
                <a:spcBef>
                  <a:spcPct val="20000"/>
                </a:spcBef>
                <a:defRPr/>
              </a:pPr>
              <a:r>
                <a:rPr lang="de-DE" sz="1600" kern="0" dirty="0">
                  <a:solidFill>
                    <a:srgbClr val="000000"/>
                  </a:solidFill>
                  <a:latin typeface="UB Scala Sans" panose="02000503050000020003" pitchFamily="2" charset="0"/>
                </a:rPr>
                <a:t>12.01.26 – 30.01.26</a:t>
              </a:r>
            </a:p>
          </p:txBody>
        </p:sp>
        <p:pic>
          <p:nvPicPr>
            <p:cNvPr id="5" name="Grafik 4" descr="Ein Bild, das Logo enthält.&#10;&#10;Automatisch generierte Beschreibung">
              <a:extLst>
                <a:ext uri="{FF2B5EF4-FFF2-40B4-BE49-F238E27FC236}">
                  <a16:creationId xmlns:a16="http://schemas.microsoft.com/office/drawing/2014/main" id="{3D185A5C-6EE8-731F-2581-4CBC792CE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2283718"/>
              <a:ext cx="876043" cy="936104"/>
            </a:xfrm>
            <a:prstGeom prst="rect">
              <a:avLst/>
            </a:prstGeom>
          </p:spPr>
        </p:pic>
      </p:grpSp>
    </p:spTree>
    <p:extLst>
      <p:ext uri="{BB962C8B-B14F-4D97-AF65-F5344CB8AC3E}">
        <p14:creationId xmlns:p14="http://schemas.microsoft.com/office/powerpoint/2010/main" val="2243199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dirty="0">
                <a:latin typeface="UB Scala Sans" panose="02000503050000020003" pitchFamily="2" charset="0"/>
              </a:rPr>
              <a:t>General </a:t>
            </a:r>
            <a:r>
              <a:rPr lang="de-DE" dirty="0" err="1">
                <a:latin typeface="UB Scala Sans" panose="02000503050000020003" pitchFamily="2" charset="0"/>
              </a:rPr>
              <a:t>deadlines</a:t>
            </a:r>
            <a:r>
              <a:rPr lang="de-DE" dirty="0">
                <a:latin typeface="UB Scala Sans" panose="02000503050000020003" pitchFamily="2" charset="0"/>
              </a:rPr>
              <a:t> and </a:t>
            </a:r>
            <a:r>
              <a:rPr lang="de-DE" dirty="0" err="1">
                <a:latin typeface="UB Scala Sans" panose="02000503050000020003" pitchFamily="2" charset="0"/>
              </a:rPr>
              <a:t>dates</a:t>
            </a:r>
            <a:r>
              <a:rPr lang="de-DE" dirty="0">
                <a:latin typeface="UB Scala Sans" panose="02000503050000020003" pitchFamily="2" charset="0"/>
              </a:rPr>
              <a:t>
</a:t>
            </a:r>
          </a:p>
        </p:txBody>
      </p:sp>
      <p:sp>
        <p:nvSpPr>
          <p:cNvPr id="3" name="Inhaltsplatzhalter 2">
            <a:extLst>
              <a:ext uri="{FF2B5EF4-FFF2-40B4-BE49-F238E27FC236}">
                <a16:creationId xmlns:a16="http://schemas.microsoft.com/office/drawing/2014/main" id="{66D8F8C6-D46F-ACD3-D3E4-653DCD6DDDC3}"/>
              </a:ext>
            </a:extLst>
          </p:cNvPr>
          <p:cNvSpPr>
            <a:spLocks noGrp="1"/>
          </p:cNvSpPr>
          <p:nvPr>
            <p:ph idx="1"/>
          </p:nvPr>
        </p:nvSpPr>
        <p:spPr>
          <a:xfrm>
            <a:off x="395535" y="1260058"/>
            <a:ext cx="8414636" cy="2664633"/>
          </a:xfrm>
        </p:spPr>
        <p:txBody>
          <a:bodyPr/>
          <a:lstStyle/>
          <a:p>
            <a:pPr marL="0" indent="0" defTabSz="1208088">
              <a:buNone/>
            </a:pPr>
            <a:r>
              <a:rPr lang="de-DE" sz="2000" b="1" dirty="0">
                <a:latin typeface="UB Scala Sans" panose="02000503050000020003" pitchFamily="2" charset="0"/>
              </a:rPr>
              <a:t>University Sports	</a:t>
            </a:r>
            <a:r>
              <a:rPr lang="en-US" sz="2000" dirty="0">
                <a:latin typeface="UB Scala Sans" panose="02000503050000020003" pitchFamily="2" charset="0"/>
              </a:rPr>
              <a:t>the bookings usually take place </a:t>
            </a:r>
            <a:r>
              <a:rPr lang="en-US" sz="2000" b="1" dirty="0">
                <a:latin typeface="UB Scala Sans" panose="02000503050000020003" pitchFamily="2" charset="0"/>
              </a:rPr>
              <a:t>before the start 		of the semester</a:t>
            </a:r>
            <a:r>
              <a:rPr lang="en-US" sz="2000" dirty="0">
                <a:latin typeface="UB Scala Sans" panose="02000503050000020003" pitchFamily="2" charset="0"/>
              </a:rPr>
              <a:t> and many sports are full </a:t>
            </a:r>
            <a:r>
              <a:rPr lang="en-US" sz="2000" b="1" dirty="0">
                <a:latin typeface="UB Scala Sans" panose="02000503050000020003" pitchFamily="2" charset="0"/>
              </a:rPr>
              <a:t>very 			quickly</a:t>
            </a:r>
            <a:r>
              <a:rPr lang="en-US" sz="2000" dirty="0">
                <a:latin typeface="UB Scala Sans" panose="02000503050000020003" pitchFamily="2" charset="0"/>
              </a:rPr>
              <a:t>. </a:t>
            </a:r>
            <a:endParaRPr lang="de-DE" sz="2000" i="1" dirty="0">
              <a:latin typeface="UB Scala Sans" panose="02000503050000020003" pitchFamily="2" charset="0"/>
            </a:endParaRPr>
          </a:p>
          <a:p>
            <a:pPr marL="0" indent="0" defTabSz="1208088">
              <a:buNone/>
            </a:pPr>
            <a:endParaRPr lang="de-DE" sz="2000" i="1" dirty="0">
              <a:latin typeface="UB Scala Sans" panose="02000503050000020003" pitchFamily="2" charset="0"/>
            </a:endParaRPr>
          </a:p>
          <a:p>
            <a:pPr marL="0" indent="0" defTabSz="1208088">
              <a:buNone/>
            </a:pPr>
            <a:endParaRPr lang="de-DE" sz="2000" i="1" dirty="0">
              <a:latin typeface="UB Scala Sans" panose="02000503050000020003" pitchFamily="2" charset="0"/>
            </a:endParaRPr>
          </a:p>
          <a:p>
            <a:pPr marL="0" indent="0" defTabSz="1208088">
              <a:buNone/>
            </a:pPr>
            <a:endParaRPr lang="de-DE" sz="700" i="1" dirty="0">
              <a:latin typeface="UB Scala Sans" panose="02000503050000020003" pitchFamily="2" charset="0"/>
            </a:endParaRPr>
          </a:p>
          <a:p>
            <a:pPr marL="0" indent="0" defTabSz="1208088">
              <a:buNone/>
            </a:pPr>
            <a:r>
              <a:rPr lang="de-DE" sz="2000" b="1" dirty="0">
                <a:latin typeface="UB Scala Sans" panose="02000503050000020003" pitchFamily="2" charset="0"/>
              </a:rPr>
              <a:t>Course Registration	</a:t>
            </a:r>
            <a:r>
              <a:rPr lang="en-US" sz="2000" dirty="0">
                <a:latin typeface="UB Scala Sans" panose="02000503050000020003" pitchFamily="2" charset="0"/>
              </a:rPr>
              <a:t>for some courses, especially language courses, 		a </a:t>
            </a:r>
            <a:r>
              <a:rPr lang="en-US" sz="2000" b="1" dirty="0">
                <a:latin typeface="UB Scala Sans" panose="02000503050000020003" pitchFamily="2" charset="0"/>
              </a:rPr>
              <a:t>speedy</a:t>
            </a:r>
            <a:r>
              <a:rPr lang="en-US" sz="2000" dirty="0">
                <a:latin typeface="UB Scala Sans" panose="02000503050000020003" pitchFamily="2" charset="0"/>
              </a:rPr>
              <a:t> registration is expected. (first registration</a:t>
            </a:r>
            <a:br>
              <a:rPr lang="en-US" sz="2000" dirty="0">
                <a:latin typeface="UB Scala Sans" panose="02000503050000020003" pitchFamily="2" charset="0"/>
              </a:rPr>
            </a:br>
            <a:r>
              <a:rPr lang="en-US" sz="2000" dirty="0">
                <a:latin typeface="UB Scala Sans" panose="02000503050000020003" pitchFamily="2" charset="0"/>
              </a:rPr>
              <a:t>		deadlines for languages did end on 05.10.2025)</a:t>
            </a:r>
          </a:p>
          <a:p>
            <a:pPr marL="0" indent="0" defTabSz="1208088">
              <a:buNone/>
            </a:pPr>
            <a:r>
              <a:rPr lang="en-US" sz="1100" dirty="0">
                <a:latin typeface="UB Scala Sans" panose="02000503050000020003" pitchFamily="2" charset="0"/>
              </a:rPr>
              <a:t> </a:t>
            </a:r>
            <a:endParaRPr lang="en-US" sz="1800" dirty="0">
              <a:latin typeface="UB Scala Sans" panose="02000503050000020003" pitchFamily="2" charset="0"/>
            </a:endParaRPr>
          </a:p>
          <a:p>
            <a:pPr marL="0" indent="0" defTabSz="1208088">
              <a:buNone/>
            </a:pPr>
            <a:endParaRPr lang="de-DE" sz="2000" dirty="0">
              <a:latin typeface="UB Scala Sans" panose="02000503050000020003" pitchFamily="2" charset="0"/>
            </a:endParaRPr>
          </a:p>
        </p:txBody>
      </p:sp>
      <p:grpSp>
        <p:nvGrpSpPr>
          <p:cNvPr id="4" name="Gruppieren 3">
            <a:extLst>
              <a:ext uri="{FF2B5EF4-FFF2-40B4-BE49-F238E27FC236}">
                <a16:creationId xmlns:a16="http://schemas.microsoft.com/office/drawing/2014/main" id="{88CCD38F-7794-DBD6-09B7-2EFC097B90D1}"/>
              </a:ext>
            </a:extLst>
          </p:cNvPr>
          <p:cNvGrpSpPr/>
          <p:nvPr/>
        </p:nvGrpSpPr>
        <p:grpSpPr>
          <a:xfrm>
            <a:off x="6103233" y="2156129"/>
            <a:ext cx="2636577" cy="872490"/>
            <a:chOff x="5679838" y="2283718"/>
            <a:chExt cx="2636577" cy="872490"/>
          </a:xfrm>
        </p:grpSpPr>
        <p:sp>
          <p:nvSpPr>
            <p:cNvPr id="5" name="Rechteck: abgerundete Ecken 4">
              <a:extLst>
                <a:ext uri="{FF2B5EF4-FFF2-40B4-BE49-F238E27FC236}">
                  <a16:creationId xmlns:a16="http://schemas.microsoft.com/office/drawing/2014/main" id="{6CCBFE18-90D7-C423-FFBA-FAA8DF74E475}"/>
                </a:ext>
              </a:extLst>
            </p:cNvPr>
            <p:cNvSpPr/>
            <p:nvPr/>
          </p:nvSpPr>
          <p:spPr>
            <a:xfrm>
              <a:off x="6144228" y="2283718"/>
              <a:ext cx="2172187" cy="864096"/>
            </a:xfrm>
            <a:prstGeom prst="roundRect">
              <a:avLst/>
            </a:prstGeom>
            <a:solidFill>
              <a:srgbClr val="EEEEE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1208088" rtl="0" eaLnBrk="1" fontAlgn="base" latinLnBrk="0" hangingPunct="1">
                <a:lnSpc>
                  <a:spcPct val="100000"/>
                </a:lnSpc>
                <a:spcBef>
                  <a:spcPct val="20000"/>
                </a:spcBef>
                <a:spcAft>
                  <a:spcPct val="0"/>
                </a:spcAft>
                <a:buClrTx/>
                <a:buSzTx/>
                <a:buFontTx/>
                <a:buNone/>
                <a:tabLst/>
                <a:defRPr/>
              </a:pPr>
              <a:r>
                <a:rPr kumimoji="0" lang="de-DE" sz="1600" b="1" i="0" u="none" strike="noStrike" kern="0" cap="none" spc="0" normalizeH="0" baseline="0" noProof="0" dirty="0">
                  <a:ln>
                    <a:noFill/>
                  </a:ln>
                  <a:solidFill>
                    <a:srgbClr val="000000"/>
                  </a:solidFill>
                  <a:effectLst/>
                  <a:uLnTx/>
                  <a:uFillTx/>
                  <a:latin typeface="UB Scala Sans" panose="02000503050000020003" pitchFamily="2" charset="0"/>
                  <a:ea typeface="+mn-ea"/>
                  <a:cs typeface="+mn-cs"/>
                </a:rPr>
                <a:t>     </a:t>
              </a:r>
              <a:r>
                <a:rPr kumimoji="0" lang="de-DE" sz="1600" b="1" i="0" u="none" strike="noStrike" kern="0" cap="none" spc="0" normalizeH="0" baseline="0" noProof="0" dirty="0" err="1">
                  <a:ln>
                    <a:noFill/>
                  </a:ln>
                  <a:solidFill>
                    <a:srgbClr val="000000"/>
                  </a:solidFill>
                  <a:effectLst/>
                  <a:uLnTx/>
                  <a:uFillTx/>
                  <a:latin typeface="UB Scala Sans" panose="02000503050000020003" pitchFamily="2" charset="0"/>
                  <a:ea typeface="+mn-ea"/>
                  <a:cs typeface="+mn-cs"/>
                </a:rPr>
                <a:t>for</a:t>
              </a:r>
              <a:r>
                <a:rPr kumimoji="0" lang="de-DE" sz="1600" b="1" i="0" u="none" strike="noStrike" kern="0" cap="none" spc="0" normalizeH="0" baseline="0" noProof="0" dirty="0">
                  <a:ln>
                    <a:noFill/>
                  </a:ln>
                  <a:solidFill>
                    <a:srgbClr val="000000"/>
                  </a:solidFill>
                  <a:effectLst/>
                  <a:uLnTx/>
                  <a:uFillTx/>
                  <a:latin typeface="UB Scala Sans" panose="02000503050000020003" pitchFamily="2" charset="0"/>
                  <a:ea typeface="+mn-ea"/>
                  <a:cs typeface="+mn-cs"/>
                </a:rPr>
                <a:t> </a:t>
              </a:r>
              <a:r>
                <a:rPr kumimoji="0" lang="de-DE" sz="1600" b="1" i="0" u="none" strike="noStrike" kern="0" cap="none" spc="0" normalizeH="0" baseline="0" noProof="0" dirty="0" err="1">
                  <a:ln>
                    <a:noFill/>
                  </a:ln>
                  <a:solidFill>
                    <a:srgbClr val="000000"/>
                  </a:solidFill>
                  <a:effectLst/>
                  <a:uLnTx/>
                  <a:uFillTx/>
                  <a:latin typeface="UB Scala Sans" panose="02000503050000020003" pitchFamily="2" charset="0"/>
                  <a:ea typeface="+mn-ea"/>
                  <a:cs typeface="+mn-cs"/>
                </a:rPr>
                <a:t>winter</a:t>
              </a:r>
              <a:r>
                <a:rPr kumimoji="0" lang="de-DE" sz="1600" b="1" i="0" u="none" strike="noStrike" kern="0" cap="none" spc="0" normalizeH="0" baseline="0" noProof="0" dirty="0">
                  <a:ln>
                    <a:noFill/>
                  </a:ln>
                  <a:solidFill>
                    <a:srgbClr val="000000"/>
                  </a:solidFill>
                  <a:effectLst/>
                  <a:uLnTx/>
                  <a:uFillTx/>
                  <a:latin typeface="UB Scala Sans" panose="02000503050000020003" pitchFamily="2" charset="0"/>
                  <a:ea typeface="+mn-ea"/>
                  <a:cs typeface="+mn-cs"/>
                </a:rPr>
                <a:t> 2025/26:</a:t>
              </a:r>
            </a:p>
            <a:p>
              <a:pPr marL="0" marR="0" lvl="0" indent="0" algn="ctr" defTabSz="1208088" rtl="0" eaLnBrk="1" fontAlgn="base" latinLnBrk="0" hangingPunct="1">
                <a:lnSpc>
                  <a:spcPct val="100000"/>
                </a:lnSpc>
                <a:spcBef>
                  <a:spcPct val="20000"/>
                </a:spcBef>
                <a:spcAft>
                  <a:spcPct val="0"/>
                </a:spcAft>
                <a:buClrTx/>
                <a:buSzTx/>
                <a:buFontTx/>
                <a:buNone/>
                <a:tabLst/>
                <a:defRPr/>
              </a:pPr>
              <a:r>
                <a:rPr lang="de-DE" sz="1600" b="1" kern="0" dirty="0">
                  <a:solidFill>
                    <a:srgbClr val="000000"/>
                  </a:solidFill>
                  <a:latin typeface="UB Scala Sans" panose="02000503050000020003" pitchFamily="2" charset="0"/>
                </a:rPr>
                <a:t> 02.10.25, 11am</a:t>
              </a:r>
              <a:endParaRPr kumimoji="0" lang="de-DE" sz="1600" b="1" i="0" u="none" strike="noStrike" kern="0" cap="none" spc="0" normalizeH="0" baseline="0" noProof="0" dirty="0">
                <a:ln>
                  <a:noFill/>
                </a:ln>
                <a:solidFill>
                  <a:srgbClr val="000000"/>
                </a:solidFill>
                <a:effectLst/>
                <a:uLnTx/>
                <a:uFillTx/>
                <a:latin typeface="UB Scala Sans" panose="02000503050000020003" pitchFamily="2" charset="0"/>
                <a:ea typeface="+mn-ea"/>
                <a:cs typeface="+mn-cs"/>
              </a:endParaRPr>
            </a:p>
          </p:txBody>
        </p:sp>
        <p:pic>
          <p:nvPicPr>
            <p:cNvPr id="6" name="Grafik 5" descr="Ein Bild, das Logo enthält.&#10;&#10;Automatisch generierte Beschreibung">
              <a:extLst>
                <a:ext uri="{FF2B5EF4-FFF2-40B4-BE49-F238E27FC236}">
                  <a16:creationId xmlns:a16="http://schemas.microsoft.com/office/drawing/2014/main" id="{20233278-BE49-1C60-6271-578BDBB52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9838" y="2292112"/>
              <a:ext cx="808655" cy="864096"/>
            </a:xfrm>
            <a:prstGeom prst="rect">
              <a:avLst/>
            </a:prstGeom>
          </p:spPr>
        </p:pic>
      </p:grpSp>
    </p:spTree>
    <p:extLst>
      <p:ext uri="{BB962C8B-B14F-4D97-AF65-F5344CB8AC3E}">
        <p14:creationId xmlns:p14="http://schemas.microsoft.com/office/powerpoint/2010/main" val="3025006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83AD-D1FE-5E3B-EFCD-F1A0DA354226}"/>
              </a:ext>
            </a:extLst>
          </p:cNvPr>
          <p:cNvSpPr>
            <a:spLocks noGrp="1"/>
          </p:cNvSpPr>
          <p:nvPr>
            <p:ph type="title"/>
          </p:nvPr>
        </p:nvSpPr>
        <p:spPr/>
        <p:txBody>
          <a:bodyPr/>
          <a:lstStyle/>
          <a:p>
            <a:r>
              <a:rPr lang="de-DE" dirty="0">
                <a:latin typeface="UB Scala Sans" panose="02000503050000020003" pitchFamily="2" charset="0"/>
              </a:rPr>
              <a:t>Repetition – </a:t>
            </a:r>
            <a:r>
              <a:rPr lang="de-DE" dirty="0" err="1">
                <a:latin typeface="UB Scala Sans" panose="02000503050000020003" pitchFamily="2" charset="0"/>
              </a:rPr>
              <a:t>key</a:t>
            </a:r>
            <a:r>
              <a:rPr lang="de-DE" dirty="0">
                <a:latin typeface="UB Scala Sans" panose="02000503050000020003" pitchFamily="2" charset="0"/>
              </a:rPr>
              <a:t> IT </a:t>
            </a:r>
            <a:r>
              <a:rPr lang="de-DE" dirty="0" err="1">
                <a:latin typeface="UB Scala Sans" panose="02000503050000020003" pitchFamily="2" charset="0"/>
              </a:rPr>
              <a:t>services</a:t>
            </a:r>
            <a:r>
              <a:rPr lang="de-DE" dirty="0">
                <a:latin typeface="UB Scala Sans" panose="02000503050000020003" pitchFamily="2" charset="0"/>
              </a:rPr>
              <a:t>
</a:t>
            </a:r>
          </a:p>
        </p:txBody>
      </p:sp>
      <p:sp>
        <p:nvSpPr>
          <p:cNvPr id="3" name="Inhaltsplatzhalter 2">
            <a:extLst>
              <a:ext uri="{FF2B5EF4-FFF2-40B4-BE49-F238E27FC236}">
                <a16:creationId xmlns:a16="http://schemas.microsoft.com/office/drawing/2014/main" id="{66D8F8C6-D46F-ACD3-D3E4-653DCD6DDDC3}"/>
              </a:ext>
            </a:extLst>
          </p:cNvPr>
          <p:cNvSpPr>
            <a:spLocks noGrp="1"/>
          </p:cNvSpPr>
          <p:nvPr>
            <p:ph idx="1"/>
          </p:nvPr>
        </p:nvSpPr>
        <p:spPr>
          <a:xfrm>
            <a:off x="467544" y="1044233"/>
            <a:ext cx="4148798" cy="714349"/>
          </a:xfrm>
        </p:spPr>
        <p:txBody>
          <a:bodyPr/>
          <a:lstStyle/>
          <a:p>
            <a:pPr marL="0" indent="0" algn="ctr">
              <a:buNone/>
            </a:pPr>
            <a:r>
              <a:rPr lang="de-DE" sz="2000" b="1" dirty="0">
                <a:solidFill>
                  <a:schemeClr val="tx2"/>
                </a:solidFill>
                <a:latin typeface="UB Scala Sans" panose="02000503050000020003" pitchFamily="2" charset="0"/>
              </a:rPr>
              <a:t>WiFi</a:t>
            </a:r>
            <a:br>
              <a:rPr lang="de-DE" sz="2000" dirty="0">
                <a:latin typeface="UB Scala Sans" panose="02000503050000020003" pitchFamily="2" charset="0"/>
              </a:rPr>
            </a:br>
            <a:r>
              <a:rPr lang="de-DE" sz="2000" dirty="0" err="1">
                <a:latin typeface="UB Scala Sans" panose="02000503050000020003" pitchFamily="2" charset="0"/>
              </a:rPr>
              <a:t>eduroam</a:t>
            </a:r>
            <a:r>
              <a:rPr lang="de-DE" sz="2000" dirty="0">
                <a:latin typeface="UB Scala Sans" panose="02000503050000020003" pitchFamily="2" charset="0"/>
              </a:rPr>
              <a:t>, </a:t>
            </a:r>
            <a:r>
              <a:rPr lang="de-DE" sz="2000" dirty="0" err="1">
                <a:latin typeface="UB Scala Sans" panose="02000503050000020003" pitchFamily="2" charset="0"/>
              </a:rPr>
              <a:t>BayernWLAN</a:t>
            </a:r>
            <a:endParaRPr lang="de-DE" sz="2000" dirty="0">
              <a:latin typeface="UB Scala Sans" panose="02000503050000020003" pitchFamily="2" charset="0"/>
            </a:endParaRPr>
          </a:p>
          <a:p>
            <a:pPr marL="0" indent="0">
              <a:buNone/>
            </a:pPr>
            <a:endParaRPr lang="de-DE" dirty="0">
              <a:latin typeface="UB Scala Sans" panose="02000503050000020003" pitchFamily="2" charset="0"/>
            </a:endParaRPr>
          </a:p>
        </p:txBody>
      </p:sp>
      <p:grpSp>
        <p:nvGrpSpPr>
          <p:cNvPr id="8" name="Gruppieren 7">
            <a:extLst>
              <a:ext uri="{FF2B5EF4-FFF2-40B4-BE49-F238E27FC236}">
                <a16:creationId xmlns:a16="http://schemas.microsoft.com/office/drawing/2014/main" id="{C5342141-37A3-BD98-9B34-B80421C7F417}"/>
              </a:ext>
            </a:extLst>
          </p:cNvPr>
          <p:cNvGrpSpPr/>
          <p:nvPr/>
        </p:nvGrpSpPr>
        <p:grpSpPr>
          <a:xfrm>
            <a:off x="683568" y="1813096"/>
            <a:ext cx="3716750" cy="2834220"/>
            <a:chOff x="4496874" y="696119"/>
            <a:chExt cx="4148798" cy="3223475"/>
          </a:xfrm>
        </p:grpSpPr>
        <p:pic>
          <p:nvPicPr>
            <p:cNvPr id="5" name="Grafik 4">
              <a:extLst>
                <a:ext uri="{FF2B5EF4-FFF2-40B4-BE49-F238E27FC236}">
                  <a16:creationId xmlns:a16="http://schemas.microsoft.com/office/drawing/2014/main" id="{40E087A2-05EA-269F-411C-1F9EAD66DF65}"/>
                </a:ext>
              </a:extLst>
            </p:cNvPr>
            <p:cNvPicPr>
              <a:picLocks noChangeAspect="1"/>
            </p:cNvPicPr>
            <p:nvPr/>
          </p:nvPicPr>
          <p:blipFill>
            <a:blip r:embed="rId2"/>
            <a:stretch>
              <a:fillRect/>
            </a:stretch>
          </p:blipFill>
          <p:spPr>
            <a:xfrm>
              <a:off x="5292080" y="696119"/>
              <a:ext cx="2558386" cy="2558386"/>
            </a:xfrm>
            <a:prstGeom prst="rect">
              <a:avLst/>
            </a:prstGeom>
          </p:spPr>
        </p:pic>
        <p:sp>
          <p:nvSpPr>
            <p:cNvPr id="7" name="Textfeld 6">
              <a:extLst>
                <a:ext uri="{FF2B5EF4-FFF2-40B4-BE49-F238E27FC236}">
                  <a16:creationId xmlns:a16="http://schemas.microsoft.com/office/drawing/2014/main" id="{1CE1F86F-FAE7-95A1-1DF8-F85D88F219BA}"/>
                </a:ext>
              </a:extLst>
            </p:cNvPr>
            <p:cNvSpPr txBox="1"/>
            <p:nvPr/>
          </p:nvSpPr>
          <p:spPr>
            <a:xfrm>
              <a:off x="4496874" y="3254505"/>
              <a:ext cx="4148798" cy="665089"/>
            </a:xfrm>
            <a:prstGeom prst="rect">
              <a:avLst/>
            </a:prstGeom>
            <a:noFill/>
          </p:spPr>
          <p:txBody>
            <a:bodyPr wrap="square">
              <a:spAutoFit/>
            </a:bodyPr>
            <a:lstStyle/>
            <a:p>
              <a:pPr marL="0" indent="0" algn="ctr">
                <a:buNone/>
              </a:pPr>
              <a:r>
                <a:rPr lang="de-DE" sz="1600">
                  <a:latin typeface="UB Scala Sans" panose="02000503050000020003" pitchFamily="2" charset="0"/>
                </a:rPr>
                <a:t>https://www.uni-bamberg.de/its/anleitungen/</a:t>
              </a:r>
            </a:p>
          </p:txBody>
        </p:sp>
      </p:grpSp>
      <p:sp>
        <p:nvSpPr>
          <p:cNvPr id="9" name="Inhaltsplatzhalter 2">
            <a:extLst>
              <a:ext uri="{FF2B5EF4-FFF2-40B4-BE49-F238E27FC236}">
                <a16:creationId xmlns:a16="http://schemas.microsoft.com/office/drawing/2014/main" id="{071334FF-41BA-9537-7283-910812FBF626}"/>
              </a:ext>
            </a:extLst>
          </p:cNvPr>
          <p:cNvSpPr txBox="1">
            <a:spLocks/>
          </p:cNvSpPr>
          <p:nvPr/>
        </p:nvSpPr>
        <p:spPr>
          <a:xfrm>
            <a:off x="4599666" y="1044233"/>
            <a:ext cx="4148798" cy="714349"/>
          </a:xfrm>
          <a:prstGeom prst="rect">
            <a:avLst/>
          </a:prstGeom>
        </p:spPr>
        <p:txBody>
          <a:bodyPr/>
          <a:lstStyle>
            <a:lvl1pPr marL="342900" indent="-342900" algn="l" rtl="0" eaLnBrk="1" fontAlgn="base" hangingPunct="1">
              <a:spcBef>
                <a:spcPct val="20000"/>
              </a:spcBef>
              <a:spcAft>
                <a:spcPct val="0"/>
              </a:spcAft>
              <a:buChar char="•"/>
              <a:defRPr sz="2200">
                <a:solidFill>
                  <a:schemeClr val="tx1"/>
                </a:solidFill>
                <a:latin typeface="Arial" charset="0"/>
                <a:ea typeface="+mn-ea"/>
                <a:cs typeface="+mn-cs"/>
              </a:defRPr>
            </a:lvl1pPr>
            <a:lvl2pPr marL="742950" indent="-285750" algn="l" rtl="0" eaLnBrk="1" fontAlgn="base" hangingPunct="1">
              <a:spcBef>
                <a:spcPct val="20000"/>
              </a:spcBef>
              <a:spcAft>
                <a:spcPct val="0"/>
              </a:spcAft>
              <a:buChar char="•"/>
              <a:defRPr sz="2000">
                <a:solidFill>
                  <a:schemeClr val="tx1"/>
                </a:solidFill>
                <a:latin typeface="Arial" charset="0"/>
              </a:defRPr>
            </a:lvl2pPr>
            <a:lvl3pPr marL="1143000" indent="-228600" algn="l" rtl="0" eaLnBrk="1" fontAlgn="base" hangingPunct="1">
              <a:spcBef>
                <a:spcPct val="20000"/>
              </a:spcBef>
              <a:spcAft>
                <a:spcPct val="0"/>
              </a:spcAft>
              <a:buFont typeface="Wingdings" panose="05000000000000000000" pitchFamily="2" charset="2"/>
              <a:buChar char="§"/>
              <a:defRPr>
                <a:solidFill>
                  <a:schemeClr val="tx1"/>
                </a:solidFill>
                <a:latin typeface="Arial" charset="0"/>
              </a:defRPr>
            </a:lvl3pPr>
            <a:lvl4pPr marL="1600200" indent="-228600" algn="l" rtl="0" eaLnBrk="1" fontAlgn="base" hangingPunct="1">
              <a:spcBef>
                <a:spcPct val="20000"/>
              </a:spcBef>
              <a:spcAft>
                <a:spcPct val="0"/>
              </a:spcAft>
              <a:buChar char="+"/>
              <a:defRPr sz="1600">
                <a:solidFill>
                  <a:schemeClr val="tx1"/>
                </a:solidFill>
                <a:latin typeface="Arial" charset="0"/>
              </a:defRPr>
            </a:lvl4pPr>
            <a:lvl5pPr marL="2057400" indent="-228600" algn="l" rtl="0" eaLnBrk="1" fontAlgn="base" hangingPunct="1">
              <a:spcBef>
                <a:spcPct val="20000"/>
              </a:spcBef>
              <a:spcAft>
                <a:spcPct val="0"/>
              </a:spcAft>
              <a:buChar char="–"/>
              <a:defRPr sz="1400">
                <a:solidFill>
                  <a:schemeClr val="tx1"/>
                </a:solidFill>
                <a:latin typeface="Arial"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algn="ctr">
              <a:buFontTx/>
              <a:buNone/>
            </a:pPr>
            <a:r>
              <a:rPr lang="de-DE" sz="2000" b="1" kern="0" err="1">
                <a:solidFill>
                  <a:schemeClr val="tx2"/>
                </a:solidFill>
                <a:latin typeface="UB Scala Sans" panose="02000503050000020003" pitchFamily="2" charset="0"/>
              </a:rPr>
              <a:t>eMail</a:t>
            </a:r>
            <a:br>
              <a:rPr lang="de-DE" sz="2000" kern="0">
                <a:latin typeface="UB Scala Sans" panose="02000503050000020003" pitchFamily="2" charset="0"/>
              </a:rPr>
            </a:br>
            <a:r>
              <a:rPr lang="de-DE" sz="2000" kern="0">
                <a:latin typeface="UB Scala Sans" panose="02000503050000020003" pitchFamily="2" charset="0"/>
              </a:rPr>
              <a:t>Office 365, </a:t>
            </a:r>
            <a:r>
              <a:rPr lang="de-DE" sz="2000" kern="0" err="1">
                <a:latin typeface="UB Scala Sans" panose="02000503050000020003" pitchFamily="2" charset="0"/>
              </a:rPr>
              <a:t>mailex</a:t>
            </a:r>
            <a:endParaRPr lang="de-DE" sz="2000" kern="0">
              <a:latin typeface="UB Scala Sans" panose="02000503050000020003" pitchFamily="2" charset="0"/>
            </a:endParaRPr>
          </a:p>
          <a:p>
            <a:pPr marL="0" indent="0">
              <a:buFontTx/>
              <a:buNone/>
            </a:pPr>
            <a:endParaRPr lang="de-DE" kern="0">
              <a:latin typeface="UB Scala Sans" panose="02000503050000020003" pitchFamily="2" charset="0"/>
            </a:endParaRPr>
          </a:p>
        </p:txBody>
      </p:sp>
      <p:sp>
        <p:nvSpPr>
          <p:cNvPr id="14" name="Textfeld 13">
            <a:extLst>
              <a:ext uri="{FF2B5EF4-FFF2-40B4-BE49-F238E27FC236}">
                <a16:creationId xmlns:a16="http://schemas.microsoft.com/office/drawing/2014/main" id="{7D6B5074-C41E-1272-D159-738E180E498F}"/>
              </a:ext>
            </a:extLst>
          </p:cNvPr>
          <p:cNvSpPr txBox="1"/>
          <p:nvPr/>
        </p:nvSpPr>
        <p:spPr>
          <a:xfrm>
            <a:off x="4788024" y="4098930"/>
            <a:ext cx="3716750" cy="522478"/>
          </a:xfrm>
          <a:prstGeom prst="rect">
            <a:avLst/>
          </a:prstGeom>
          <a:noFill/>
        </p:spPr>
        <p:txBody>
          <a:bodyPr wrap="square">
            <a:spAutoFit/>
          </a:bodyPr>
          <a:lstStyle/>
          <a:p>
            <a:pPr marL="0" indent="0" algn="ctr">
              <a:buNone/>
            </a:pPr>
            <a:r>
              <a:rPr lang="de-DE" sz="1600">
                <a:latin typeface="UB Scala Sans" panose="02000503050000020003" pitchFamily="2" charset="0"/>
              </a:rPr>
              <a:t>https://www.uni-bamberg.de/its/</a:t>
            </a:r>
          </a:p>
          <a:p>
            <a:pPr marL="0" indent="0" algn="ctr">
              <a:buNone/>
            </a:pPr>
            <a:r>
              <a:rPr lang="de-DE" sz="1600" err="1">
                <a:latin typeface="UB Scala Sans" panose="02000503050000020003" pitchFamily="2" charset="0"/>
              </a:rPr>
              <a:t>dienstleistungen</a:t>
            </a:r>
            <a:r>
              <a:rPr lang="de-DE" sz="1600">
                <a:latin typeface="UB Scala Sans" panose="02000503050000020003" pitchFamily="2" charset="0"/>
              </a:rPr>
              <a:t>/mail/studium/o365/</a:t>
            </a:r>
          </a:p>
        </p:txBody>
      </p:sp>
      <p:pic>
        <p:nvPicPr>
          <p:cNvPr id="6" name="Grafik 5">
            <a:extLst>
              <a:ext uri="{FF2B5EF4-FFF2-40B4-BE49-F238E27FC236}">
                <a16:creationId xmlns:a16="http://schemas.microsoft.com/office/drawing/2014/main" id="{A8762EDB-2FD3-BCB2-0669-97B97F2F95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38027" y="1678204"/>
            <a:ext cx="2472076" cy="2472076"/>
          </a:xfrm>
          <a:prstGeom prst="rect">
            <a:avLst/>
          </a:prstGeom>
        </p:spPr>
      </p:pic>
    </p:spTree>
    <p:extLst>
      <p:ext uri="{BB962C8B-B14F-4D97-AF65-F5344CB8AC3E}">
        <p14:creationId xmlns:p14="http://schemas.microsoft.com/office/powerpoint/2010/main" val="2608459920"/>
      </p:ext>
    </p:extLst>
  </p:cSld>
  <p:clrMapOvr>
    <a:masterClrMapping/>
  </p:clrMapOvr>
</p:sld>
</file>

<file path=ppt/theme/theme1.xml><?xml version="1.0" encoding="utf-8"?>
<a:theme xmlns:a="http://schemas.openxmlformats.org/drawingml/2006/main" name="16zu9_Vorlage_Lehre_deutsch">
  <a:themeElements>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clrMap bg1="lt1" tx1="dk1" bg2="lt2" tx2="dk2" accent1="accent1" accent2="accent2" accent3="accent3" accent4="accent4" accent5="accent5" accent6="accent6" hlink="hlink" folHlink="folHlink"/>
    </a:extraClrScheme>
    <a:extraClrScheme>
      <a:clrScheme name="ub-cd-neu-v2-4 2">
        <a:dk1>
          <a:srgbClr val="000000"/>
        </a:dk1>
        <a:lt1>
          <a:srgbClr val="C8D0E2"/>
        </a:lt1>
        <a:dk2>
          <a:srgbClr val="00457D"/>
        </a:dk2>
        <a:lt2>
          <a:srgbClr val="808080"/>
        </a:lt2>
        <a:accent1>
          <a:srgbClr val="5D7FAA"/>
        </a:accent1>
        <a:accent2>
          <a:srgbClr val="FFD300"/>
        </a:accent2>
        <a:accent3>
          <a:srgbClr val="E0E4EE"/>
        </a:accent3>
        <a:accent4>
          <a:srgbClr val="000000"/>
        </a:accent4>
        <a:accent5>
          <a:srgbClr val="B6C0D2"/>
        </a:accent5>
        <a:accent6>
          <a:srgbClr val="E7BF00"/>
        </a:accent6>
        <a:hlink>
          <a:srgbClr val="92A5C5"/>
        </a:hlink>
        <a:folHlink>
          <a:srgbClr val="FFE37D"/>
        </a:folHlink>
      </a:clrScheme>
      <a:clrMap bg1="lt1" tx1="dk1" bg2="lt2" tx2="dk2" accent1="accent1" accent2="accent2" accent3="accent3" accent4="accent4" accent5="accent5" accent6="accent6" hlink="hlink" folHlink="folHlink"/>
    </a:extraClrScheme>
    <a:extraClrScheme>
      <a:clrScheme name="ub-cd-neu-v2-4 3">
        <a:dk1>
          <a:srgbClr val="000000"/>
        </a:dk1>
        <a:lt1>
          <a:srgbClr val="C8D0E2"/>
        </a:lt1>
        <a:dk2>
          <a:srgbClr val="00457D"/>
        </a:dk2>
        <a:lt2>
          <a:srgbClr val="808080"/>
        </a:lt2>
        <a:accent1>
          <a:srgbClr val="5D7FAA"/>
        </a:accent1>
        <a:accent2>
          <a:srgbClr val="E6444F"/>
        </a:accent2>
        <a:accent3>
          <a:srgbClr val="E0E4EE"/>
        </a:accent3>
        <a:accent4>
          <a:srgbClr val="000000"/>
        </a:accent4>
        <a:accent5>
          <a:srgbClr val="B6C0D2"/>
        </a:accent5>
        <a:accent6>
          <a:srgbClr val="D03D47"/>
        </a:accent6>
        <a:hlink>
          <a:srgbClr val="92A5C5"/>
        </a:hlink>
        <a:folHlink>
          <a:srgbClr val="F1998F"/>
        </a:folHlink>
      </a:clrScheme>
      <a:clrMap bg1="lt1" tx1="dk1" bg2="lt2" tx2="dk2" accent1="accent1" accent2="accent2" accent3="accent3" accent4="accent4" accent5="accent5" accent6="accent6" hlink="hlink" folHlink="folHlink"/>
    </a:extraClrScheme>
    <a:extraClrScheme>
      <a:clrScheme name="ub-cd-neu-v2-4 4">
        <a:dk1>
          <a:srgbClr val="000000"/>
        </a:dk1>
        <a:lt1>
          <a:srgbClr val="C8D0E2"/>
        </a:lt1>
        <a:dk2>
          <a:srgbClr val="00457D"/>
        </a:dk2>
        <a:lt2>
          <a:srgbClr val="808080"/>
        </a:lt2>
        <a:accent1>
          <a:srgbClr val="5D7FAA"/>
        </a:accent1>
        <a:accent2>
          <a:srgbClr val="878783"/>
        </a:accent2>
        <a:accent3>
          <a:srgbClr val="E0E4EE"/>
        </a:accent3>
        <a:accent4>
          <a:srgbClr val="000000"/>
        </a:accent4>
        <a:accent5>
          <a:srgbClr val="B6C0D2"/>
        </a:accent5>
        <a:accent6>
          <a:srgbClr val="7A7A76"/>
        </a:accent6>
        <a:hlink>
          <a:srgbClr val="92A5C5"/>
        </a:hlink>
        <a:folHlink>
          <a:srgbClr val="B9BAB7"/>
        </a:folHlink>
      </a:clrScheme>
      <a:clrMap bg1="lt1" tx1="dk1" bg2="lt2" tx2="dk2" accent1="accent1" accent2="accent2" accent3="accent3" accent4="accent4" accent5="accent5" accent6="accent6" hlink="hlink" folHlink="folHlink"/>
    </a:extraClrScheme>
    <a:extraClrScheme>
      <a:clrScheme name="ub-cd-neu-v2-4 5">
        <a:dk1>
          <a:srgbClr val="000000"/>
        </a:dk1>
        <a:lt1>
          <a:srgbClr val="C8D0E2"/>
        </a:lt1>
        <a:dk2>
          <a:srgbClr val="00457D"/>
        </a:dk2>
        <a:lt2>
          <a:srgbClr val="808080"/>
        </a:lt2>
        <a:accent1>
          <a:srgbClr val="5D7FAA"/>
        </a:accent1>
        <a:accent2>
          <a:srgbClr val="00457D"/>
        </a:accent2>
        <a:accent3>
          <a:srgbClr val="E0E4EE"/>
        </a:accent3>
        <a:accent4>
          <a:srgbClr val="000000"/>
        </a:accent4>
        <a:accent5>
          <a:srgbClr val="B6C0D2"/>
        </a:accent5>
        <a:accent6>
          <a:srgbClr val="003E71"/>
        </a:accent6>
        <a:hlink>
          <a:srgbClr val="92A5C5"/>
        </a:hlink>
        <a:folHlink>
          <a:srgbClr val="C8D0E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16zu9_Vorlage_Lehre_deutsch</Template>
  <TotalTime>0</TotalTime>
  <Words>1367</Words>
  <Application>Microsoft Office PowerPoint</Application>
  <PresentationFormat>Bildschirmpräsentation (16:9)</PresentationFormat>
  <Paragraphs>147</Paragraphs>
  <Slides>24</Slides>
  <Notes>8</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24</vt:i4>
      </vt:variant>
    </vt:vector>
  </HeadingPairs>
  <TitlesOfParts>
    <vt:vector size="31" baseType="lpstr">
      <vt:lpstr>Arial</vt:lpstr>
      <vt:lpstr>Calibri</vt:lpstr>
      <vt:lpstr>Times New Roman</vt:lpstr>
      <vt:lpstr>UB Scala</vt:lpstr>
      <vt:lpstr>UB Scala Sans</vt:lpstr>
      <vt:lpstr>Wingdings</vt:lpstr>
      <vt:lpstr>16zu9_Vorlage_Lehre_deutsch</vt:lpstr>
      <vt:lpstr>Introductory Days @ WIAI</vt:lpstr>
      <vt:lpstr>Degree-Introduction</vt:lpstr>
      <vt:lpstr>Short Break :)</vt:lpstr>
      <vt:lpstr>Important terms, deadlines and information</vt:lpstr>
      <vt:lpstr>Examinations
</vt:lpstr>
      <vt:lpstr>Examinations</vt:lpstr>
      <vt:lpstr>General deadlines and dates
</vt:lpstr>
      <vt:lpstr>General deadlines and dates
</vt:lpstr>
      <vt:lpstr>Repetition – key IT services
</vt:lpstr>
      <vt:lpstr>Useful university websites 
</vt:lpstr>
      <vt:lpstr>Other relevant university groups and contact points 
</vt:lpstr>
      <vt:lpstr>Student Council WIAI  and Events</vt:lpstr>
      <vt:lpstr>Fachschaft WIAI</vt:lpstr>
      <vt:lpstr>Fachschaft WIAI</vt:lpstr>
      <vt:lpstr>What's next?</vt:lpstr>
      <vt:lpstr>Registration for the Pub Crawl</vt:lpstr>
      <vt:lpstr>What‘s next?</vt:lpstr>
      <vt:lpstr>Timetable- creation</vt:lpstr>
      <vt:lpstr>University events and timetable creation
</vt:lpstr>
      <vt:lpstr>Typical types of events
</vt:lpstr>
      <vt:lpstr>University events and timetable creation
</vt:lpstr>
      <vt:lpstr>Timetable creation – hands-on!
</vt:lpstr>
      <vt:lpstr>Important VC courses – join now!
</vt:lpstr>
      <vt:lpstr>So, off to the lunch break!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Erstsemestereinführungstage  an der WIAI</dc:title>
  <dc:creator>Tobias Mirschberger</dc:creator>
  <cp:lastModifiedBy>Laura Sophie Mayer</cp:lastModifiedBy>
  <cp:revision>36</cp:revision>
  <cp:lastPrinted>2016-02-18T09:13:59Z</cp:lastPrinted>
  <dcterms:created xsi:type="dcterms:W3CDTF">2023-04-01T08:52:05Z</dcterms:created>
  <dcterms:modified xsi:type="dcterms:W3CDTF">2025-10-07T10:45:20Z</dcterms:modified>
</cp:coreProperties>
</file>