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5143500" type="screen16x9"/>
  <p:notesSz cx="6797675" cy="9926638"/>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DF2F6"/>
    <a:srgbClr val="EBF6FF"/>
    <a:srgbClr val="E6EDF1"/>
    <a:srgbClr val="D4E6F0"/>
    <a:srgbClr val="00407A"/>
    <a:srgbClr val="2C5884"/>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62513" autoAdjust="0"/>
  </p:normalViewPr>
  <p:slideViewPr>
    <p:cSldViewPr showGuides="1">
      <p:cViewPr varScale="1">
        <p:scale>
          <a:sx n="147" d="100"/>
          <a:sy n="147" d="100"/>
        </p:scale>
        <p:origin x="516"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952D0631-C5DE-413A-B510-604E6825CD37}" type="datetimeFigureOut">
              <a:rPr lang="de-DE"/>
              <a:pPr>
                <a:defRPr/>
              </a:pPr>
              <a:t>22.10.2020</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79450" y="4716463"/>
            <a:ext cx="5438775" cy="4465637"/>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C9002B4-CCFF-4AA8-B0DE-E3A2E9DE82F9}" type="slidenum">
              <a:rPr lang="de-DE" altLang="en-US"/>
              <a:pPr/>
              <a:t>‹Nr.›</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de-DE" sz="1600" smtClean="0">
                <a:solidFill>
                  <a:srgbClr val="000000"/>
                </a:solidFill>
                <a:latin typeface="UB Scala Sans" panose="02000503050000020003" pitchFamily="2" charset="0"/>
              </a:rPr>
              <a:t>Hinweis:</a:t>
            </a:r>
          </a:p>
          <a:p>
            <a:pPr eaLnBrk="1" hangingPunct="1">
              <a:spcBef>
                <a:spcPct val="0"/>
              </a:spcBef>
            </a:pPr>
            <a:r>
              <a:rPr lang="de-DE" altLang="de-DE" sz="1600" smtClean="0">
                <a:solidFill>
                  <a:srgbClr val="000000"/>
                </a:solidFill>
                <a:latin typeface="UB Scala Sans" panose="02000503050000020003" pitchFamily="2" charset="0"/>
              </a:rPr>
              <a:t> </a:t>
            </a:r>
          </a:p>
          <a:p>
            <a:pPr eaLnBrk="1" hangingPunct="1">
              <a:spcBef>
                <a:spcPct val="0"/>
              </a:spcBef>
            </a:pPr>
            <a:r>
              <a:rPr lang="de-DE" altLang="de-DE" b="1" smtClean="0">
                <a:solidFill>
                  <a:srgbClr val="000000"/>
                </a:solidFill>
                <a:latin typeface="UB Scala Sans" panose="02000503050000020003" pitchFamily="2" charset="0"/>
              </a:rPr>
              <a:t>Anpassen der Fußzeile:</a:t>
            </a:r>
            <a:r>
              <a:rPr lang="de-DE" altLang="de-DE" smtClean="0">
                <a:solidFill>
                  <a:srgbClr val="000000"/>
                </a:solidFill>
                <a:latin typeface="UB Scala Sans" panose="02000503050000020003"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a:p>
            <a:pPr eaLnBrk="1" hangingPunct="1">
              <a:spcBef>
                <a:spcPct val="0"/>
              </a:spcBef>
            </a:pPr>
            <a:endParaRPr lang="de-DE" altLang="de-DE" smtClean="0"/>
          </a:p>
        </p:txBody>
      </p:sp>
      <p:sp>
        <p:nvSpPr>
          <p:cNvPr id="51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F56E275-90E4-46C2-B0F3-122FC08E4E32}" type="slidenum">
              <a:rPr lang="de-DE" altLang="de-DE">
                <a:latin typeface="Times New Roman" panose="02020603050405020304" pitchFamily="18" charset="0"/>
              </a:rPr>
              <a:pPr eaLnBrk="1" hangingPunct="1">
                <a:spcBef>
                  <a:spcPct val="0"/>
                </a:spcBef>
              </a:pPr>
              <a:t>1</a:t>
            </a:fld>
            <a:endParaRPr lang="de-DE" altLang="de-DE">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95536" y="267494"/>
            <a:ext cx="7344816" cy="1102519"/>
          </a:xfrm>
          <a:prstGeom prst="rect">
            <a:avLst/>
          </a:prstGeom>
          <a:noFill/>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395536" y="1584325"/>
            <a:ext cx="6400800" cy="1314450"/>
          </a:xfrm>
          <a:prstGeom prst="rect">
            <a:avLst/>
          </a:prstGeo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dirty="0"/>
          </a:p>
        </p:txBody>
      </p:sp>
      <p:sp>
        <p:nvSpPr>
          <p:cNvPr id="4"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24586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395536" y="267494"/>
            <a:ext cx="7344816" cy="857250"/>
          </a:xfrm>
          <a:prstGeom prst="rect">
            <a:avLst/>
          </a:prstGeo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395536" y="1353344"/>
            <a:ext cx="7344816" cy="266463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96363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344760" y="261427"/>
            <a:ext cx="7395592" cy="857250"/>
          </a:xfrm>
          <a:prstGeom prst="rect">
            <a:avLst/>
          </a:prstGeom>
        </p:spPr>
        <p:txBody>
          <a:bodyPr/>
          <a:lstStyle/>
          <a:p>
            <a:r>
              <a:rPr lang="de-DE" smtClean="0"/>
              <a:t>Titelmasterformat durch Klicken bearbeiten</a:t>
            </a:r>
            <a:endParaRPr lang="de-DE" dirty="0"/>
          </a:p>
        </p:txBody>
      </p:sp>
      <p:sp>
        <p:nvSpPr>
          <p:cNvPr id="6" name="Inhaltsplatzhalter 2"/>
          <p:cNvSpPr>
            <a:spLocks noGrp="1"/>
          </p:cNvSpPr>
          <p:nvPr>
            <p:ph sz="half" idx="1"/>
          </p:nvPr>
        </p:nvSpPr>
        <p:spPr>
          <a:xfrm>
            <a:off x="344760" y="1200839"/>
            <a:ext cx="3657600"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3"/>
          <p:cNvSpPr>
            <a:spLocks noGrp="1"/>
          </p:cNvSpPr>
          <p:nvPr>
            <p:ph sz="half" idx="2"/>
          </p:nvPr>
        </p:nvSpPr>
        <p:spPr>
          <a:xfrm>
            <a:off x="4154760" y="1200839"/>
            <a:ext cx="3585592"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76761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374847" y="195486"/>
            <a:ext cx="7293497" cy="857250"/>
          </a:xfrm>
          <a:prstGeom prst="rect">
            <a:avLst/>
          </a:prstGeom>
        </p:spPr>
        <p:txBody>
          <a:bodyPr/>
          <a:lstStyle>
            <a:lvl1pPr>
              <a:defRPr/>
            </a:lvl1pPr>
          </a:lstStyle>
          <a:p>
            <a:r>
              <a:rPr lang="de-DE" smtClean="0"/>
              <a:t>Titelmasterformat durch Klicken bearbeiten</a:t>
            </a:r>
            <a:endParaRPr lang="de-DE" dirty="0"/>
          </a:p>
        </p:txBody>
      </p:sp>
      <p:sp>
        <p:nvSpPr>
          <p:cNvPr id="8" name="Textplatzhalter 2"/>
          <p:cNvSpPr>
            <a:spLocks noGrp="1"/>
          </p:cNvSpPr>
          <p:nvPr>
            <p:ph type="body" idx="1"/>
          </p:nvPr>
        </p:nvSpPr>
        <p:spPr>
          <a:xfrm>
            <a:off x="374847" y="1140842"/>
            <a:ext cx="376510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9" name="Inhaltsplatzhalter 3"/>
          <p:cNvSpPr>
            <a:spLocks noGrp="1"/>
          </p:cNvSpPr>
          <p:nvPr>
            <p:ph sz="half" idx="2"/>
          </p:nvPr>
        </p:nvSpPr>
        <p:spPr>
          <a:xfrm>
            <a:off x="374847" y="1620664"/>
            <a:ext cx="376510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4"/>
          <p:cNvSpPr>
            <a:spLocks noGrp="1"/>
          </p:cNvSpPr>
          <p:nvPr>
            <p:ph type="body" sz="quarter" idx="3"/>
          </p:nvPr>
        </p:nvSpPr>
        <p:spPr>
          <a:xfrm>
            <a:off x="4283969" y="1140842"/>
            <a:ext cx="338437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1" name="Inhaltsplatzhalter 5"/>
          <p:cNvSpPr>
            <a:spLocks noGrp="1"/>
          </p:cNvSpPr>
          <p:nvPr>
            <p:ph sz="quarter" idx="4"/>
          </p:nvPr>
        </p:nvSpPr>
        <p:spPr>
          <a:xfrm>
            <a:off x="4283969" y="1620664"/>
            <a:ext cx="338437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90914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39552" y="267494"/>
            <a:ext cx="7200800" cy="857250"/>
          </a:xfrm>
          <a:prstGeom prst="rect">
            <a:avLst/>
          </a:prstGeom>
        </p:spPr>
        <p:txBody>
          <a:bodyPr/>
          <a:lstStyle/>
          <a:p>
            <a:r>
              <a:rPr lang="de-DE" smtClean="0"/>
              <a:t>Titelmasterformat durch Klicken bearbeiten</a:t>
            </a:r>
            <a:endParaRPr lang="de-DE" dirty="0"/>
          </a:p>
        </p:txBody>
      </p:sp>
      <p:sp>
        <p:nvSpPr>
          <p:cNvPr id="3"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45780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39240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1" y="339502"/>
            <a:ext cx="3008313" cy="871538"/>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Inhaltsplatzhalter 2"/>
          <p:cNvSpPr>
            <a:spLocks noGrp="1"/>
          </p:cNvSpPr>
          <p:nvPr>
            <p:ph idx="1"/>
          </p:nvPr>
        </p:nvSpPr>
        <p:spPr>
          <a:xfrm>
            <a:off x="3575050" y="335133"/>
            <a:ext cx="4165302" cy="4036817"/>
          </a:xfrm>
          <a:prstGeom prst="rect">
            <a:avLst/>
          </a:prstGeo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3"/>
          <p:cNvSpPr>
            <a:spLocks noGrp="1"/>
          </p:cNvSpPr>
          <p:nvPr>
            <p:ph type="body" sz="half" idx="2"/>
          </p:nvPr>
        </p:nvSpPr>
        <p:spPr>
          <a:xfrm>
            <a:off x="457201" y="1275606"/>
            <a:ext cx="3008313" cy="308966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70612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95536" y="339502"/>
            <a:ext cx="7344816" cy="857250"/>
          </a:xfrm>
          <a:prstGeom prst="rect">
            <a:avLst/>
          </a:prstGeom>
        </p:spPr>
        <p:txBody>
          <a:bodyPr/>
          <a:lstStyle/>
          <a:p>
            <a:r>
              <a:rPr lang="de-DE" smtClean="0"/>
              <a:t>Titelmasterformat durch Klicken bearbeiten</a:t>
            </a:r>
            <a:endParaRPr lang="de-DE"/>
          </a:p>
        </p:txBody>
      </p:sp>
      <p:sp>
        <p:nvSpPr>
          <p:cNvPr id="5" name="Inhaltsplatzhalter 4"/>
          <p:cNvSpPr>
            <a:spLocks noGrp="1"/>
          </p:cNvSpPr>
          <p:nvPr>
            <p:ph idx="1"/>
          </p:nvPr>
        </p:nvSpPr>
        <p:spPr>
          <a:xfrm>
            <a:off x="395536" y="1347291"/>
            <a:ext cx="7344816" cy="2664619"/>
          </a:xfrm>
          <a:prstGeom prst="rect">
            <a:avLst/>
          </a:prstGeom>
        </p:spPr>
        <p:txBody>
          <a:bodyPr/>
          <a:lstStyle>
            <a:lvl1pPr marL="0" indent="0">
              <a:buFontTx/>
              <a:buNone/>
              <a:defRPr/>
            </a:lvl1pPr>
          </a:lstStyle>
          <a:p>
            <a:pPr lvl="0"/>
            <a:r>
              <a:rPr lang="de-DE" smtClean="0"/>
              <a:t>Formatvorlagen des Textmasters bearbeiten</a:t>
            </a:r>
          </a:p>
        </p:txBody>
      </p:sp>
      <p:sp>
        <p:nvSpPr>
          <p:cNvPr id="4"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34118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323528" y="3199234"/>
            <a:ext cx="5486400" cy="425054"/>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Bildplatzhalter 2"/>
          <p:cNvSpPr>
            <a:spLocks noGrp="1"/>
          </p:cNvSpPr>
          <p:nvPr>
            <p:ph type="pic" idx="1"/>
          </p:nvPr>
        </p:nvSpPr>
        <p:spPr>
          <a:xfrm>
            <a:off x="323528" y="339502"/>
            <a:ext cx="5486400" cy="2688443"/>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7" name="Textplatzhalter 3"/>
          <p:cNvSpPr>
            <a:spLocks noGrp="1"/>
          </p:cNvSpPr>
          <p:nvPr>
            <p:ph type="body" sz="half" idx="2"/>
          </p:nvPr>
        </p:nvSpPr>
        <p:spPr>
          <a:xfrm>
            <a:off x="323528" y="3624287"/>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106904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31" name="Rectangle 23"/>
          <p:cNvSpPr>
            <a:spLocks noChangeArrowheads="1"/>
          </p:cNvSpPr>
          <p:nvPr/>
        </p:nvSpPr>
        <p:spPr bwMode="auto">
          <a:xfrm>
            <a:off x="152400" y="4776788"/>
            <a:ext cx="67230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de-DE" altLang="de-DE" sz="900" dirty="0" smtClean="0">
                <a:solidFill>
                  <a:srgbClr val="00407A"/>
                </a:solidFill>
                <a:latin typeface="Arial" charset="0"/>
              </a:rPr>
              <a:t>Team</a:t>
            </a:r>
            <a:r>
              <a:rPr lang="de-DE" altLang="de-DE" sz="900" baseline="0" dirty="0" smtClean="0">
                <a:solidFill>
                  <a:srgbClr val="00407A"/>
                </a:solidFill>
                <a:latin typeface="Arial" charset="0"/>
              </a:rPr>
              <a:t> X</a:t>
            </a:r>
            <a:r>
              <a:rPr lang="de-DE" altLang="de-DE" sz="900" dirty="0" smtClean="0">
                <a:solidFill>
                  <a:srgbClr val="00407A"/>
                </a:solidFill>
                <a:latin typeface="Arial" charset="0"/>
              </a:rPr>
              <a:t> |</a:t>
            </a:r>
            <a:r>
              <a:rPr lang="de-DE" altLang="de-DE" sz="900" baseline="0" dirty="0" smtClean="0">
                <a:solidFill>
                  <a:srgbClr val="00407A"/>
                </a:solidFill>
                <a:latin typeface="Arial" charset="0"/>
              </a:rPr>
              <a:t> </a:t>
            </a:r>
            <a:r>
              <a:rPr lang="de-DE" altLang="de-DE" sz="900" baseline="0" dirty="0" err="1" smtClean="0">
                <a:solidFill>
                  <a:srgbClr val="00407A"/>
                </a:solidFill>
                <a:latin typeface="Arial" charset="0"/>
              </a:rPr>
              <a:t>team</a:t>
            </a:r>
            <a:r>
              <a:rPr lang="de-DE" altLang="de-DE" sz="900" baseline="0" dirty="0" smtClean="0">
                <a:solidFill>
                  <a:srgbClr val="00407A"/>
                </a:solidFill>
                <a:latin typeface="Arial" charset="0"/>
              </a:rPr>
              <a:t> </a:t>
            </a:r>
            <a:r>
              <a:rPr lang="de-DE" altLang="de-DE" sz="900" baseline="0" dirty="0" err="1" smtClean="0">
                <a:solidFill>
                  <a:srgbClr val="00407A"/>
                </a:solidFill>
                <a:latin typeface="Arial" charset="0"/>
              </a:rPr>
              <a:t>names</a:t>
            </a:r>
            <a:r>
              <a:rPr lang="de-DE" altLang="de-DE" sz="900" dirty="0" smtClean="0">
                <a:solidFill>
                  <a:srgbClr val="00407A"/>
                </a:solidFill>
                <a:latin typeface="Arial" charset="0"/>
              </a:rPr>
              <a:t> </a:t>
            </a:r>
            <a:r>
              <a:rPr lang="de-DE" altLang="de-DE" sz="900" dirty="0" smtClean="0">
                <a:solidFill>
                  <a:srgbClr val="00407A"/>
                </a:solidFill>
                <a:latin typeface="Arial" charset="0"/>
              </a:rPr>
              <a:t>| </a:t>
            </a:r>
            <a:r>
              <a:rPr lang="de-DE" altLang="de-DE" sz="900" dirty="0" err="1" smtClean="0">
                <a:solidFill>
                  <a:srgbClr val="00407A"/>
                </a:solidFill>
                <a:latin typeface="Arial" charset="0"/>
              </a:rPr>
              <a:t>Chair</a:t>
            </a:r>
            <a:r>
              <a:rPr lang="de-DE" altLang="de-DE" sz="900" dirty="0" smtClean="0">
                <a:solidFill>
                  <a:srgbClr val="00407A"/>
                </a:solidFill>
                <a:latin typeface="Arial" charset="0"/>
              </a:rPr>
              <a:t> </a:t>
            </a:r>
            <a:r>
              <a:rPr lang="de-DE" altLang="de-DE" sz="900" dirty="0" err="1" smtClean="0">
                <a:solidFill>
                  <a:srgbClr val="00407A"/>
                </a:solidFill>
                <a:latin typeface="Arial" charset="0"/>
              </a:rPr>
              <a:t>of</a:t>
            </a:r>
            <a:r>
              <a:rPr lang="de-DE" altLang="de-DE" sz="900" dirty="0" smtClean="0">
                <a:solidFill>
                  <a:srgbClr val="00407A"/>
                </a:solidFill>
                <a:latin typeface="Arial" charset="0"/>
              </a:rPr>
              <a:t> Innovation Management</a:t>
            </a:r>
            <a:endParaRPr lang="de-DE" altLang="de-DE" sz="900" dirty="0" smtClean="0">
              <a:solidFill>
                <a:srgbClr val="00407A"/>
              </a:solidFill>
              <a:latin typeface="Arial" charset="0"/>
            </a:endParaRPr>
          </a:p>
        </p:txBody>
      </p:sp>
      <p:cxnSp>
        <p:nvCxnSpPr>
          <p:cNvPr id="101" name="Gerade Verbindung 100"/>
          <p:cNvCxnSpPr/>
          <p:nvPr/>
        </p:nvCxnSpPr>
        <p:spPr>
          <a:xfrm>
            <a:off x="152400" y="4732338"/>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
        <p:nvSpPr>
          <p:cNvPr id="102" name="Rectangle 23"/>
          <p:cNvSpPr>
            <a:spLocks noChangeArrowheads="1"/>
          </p:cNvSpPr>
          <p:nvPr/>
        </p:nvSpPr>
        <p:spPr bwMode="auto">
          <a:xfrm>
            <a:off x="7812088" y="4732338"/>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7B219BB9-D585-412E-AA0B-3A176A3C7E03}"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29" name="AutoShape 8"/>
          <p:cNvSpPr>
            <a:spLocks noChangeAspect="1" noChangeArrowheads="1"/>
          </p:cNvSpPr>
          <p:nvPr/>
        </p:nvSpPr>
        <p:spPr bwMode="auto">
          <a:xfrm>
            <a:off x="8172450" y="123825"/>
            <a:ext cx="84931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smtClean="0"/>
          </a:p>
        </p:txBody>
      </p:sp>
      <p:pic>
        <p:nvPicPr>
          <p:cNvPr id="1030" name="Grafik 1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999413" y="268288"/>
            <a:ext cx="863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bwMode="auto">
          <a:xfrm>
            <a:off x="395288" y="1563688"/>
            <a:ext cx="5900737" cy="85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ltLang="de-DE" smtClean="0">
              <a:solidFill>
                <a:srgbClr val="00457D"/>
              </a:solidFill>
              <a:latin typeface="Arial" panose="020B0604020202020204" pitchFamily="34" charset="0"/>
              <a:cs typeface="Arial" panose="020B0604020202020204" pitchFamily="34" charset="0"/>
            </a:endParaRPr>
          </a:p>
        </p:txBody>
      </p:sp>
      <p:sp>
        <p:nvSpPr>
          <p:cNvPr id="2052" name="Rectangle 3"/>
          <p:cNvSpPr>
            <a:spLocks noGrp="1" noChangeArrowheads="1"/>
          </p:cNvSpPr>
          <p:nvPr>
            <p:ph type="subTitle" idx="1"/>
          </p:nvPr>
        </p:nvSpPr>
        <p:spPr bwMode="auto">
          <a:xfrm>
            <a:off x="395288" y="2603500"/>
            <a:ext cx="5900737"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de-DE" altLang="de-DE" sz="1400" smtClean="0">
              <a:solidFill>
                <a:srgbClr val="00407A"/>
              </a:solidFill>
              <a:latin typeface="Arial" panose="020B0604020202020204" pitchFamily="34" charset="0"/>
              <a:cs typeface="Arial" panose="020B0604020202020204" pitchFamily="34" charset="0"/>
            </a:endParaRPr>
          </a:p>
        </p:txBody>
      </p:sp>
      <p:cxnSp>
        <p:nvCxnSpPr>
          <p:cNvPr id="9" name="Gerade Verbindung 8"/>
          <p:cNvCxnSpPr/>
          <p:nvPr/>
        </p:nvCxnSpPr>
        <p:spPr>
          <a:xfrm>
            <a:off x="250825" y="4659313"/>
            <a:ext cx="84248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endParaRPr lang="en-GB"/>
          </a:p>
        </p:txBody>
      </p:sp>
      <p:sp>
        <p:nvSpPr>
          <p:cNvPr id="4" name="Textplatzhalter 3"/>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423414944"/>
      </p:ext>
    </p:extLst>
  </p:cSld>
  <p:clrMapOvr>
    <a:masterClrMapping/>
  </p:clrMapOvr>
</p:sld>
</file>

<file path=ppt/theme/theme1.xml><?xml version="1.0" encoding="utf-8"?>
<a:theme xmlns:a="http://schemas.openxmlformats.org/drawingml/2006/main" name="16zu9_Vorlage_Lehre_deutsch">
  <a:themeElements>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16zu9_Vorlage_Lehre_englisch</Template>
  <TotalTime>0</TotalTime>
  <Words>89</Words>
  <Application>Microsoft Office PowerPoint</Application>
  <PresentationFormat>Bildschirmpräsentation (16:9)</PresentationFormat>
  <Paragraphs>4</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Times New Roman</vt:lpstr>
      <vt:lpstr>Arial</vt:lpstr>
      <vt:lpstr>Wingdings</vt:lpstr>
      <vt:lpstr>Calibri</vt:lpstr>
      <vt:lpstr>UB Scala Sans</vt:lpstr>
      <vt:lpstr>16zu9_Vorlage_Lehre_deutsch</vt:lpstr>
      <vt:lpstr>PowerPoint-Präsentation</vt:lpstr>
      <vt:lpstr>PowerPoint-Präsentation</vt:lpstr>
    </vt:vector>
  </TitlesOfParts>
  <Company>Uni-Bamberg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Mayr, Bettina</dc:creator>
  <cp:lastModifiedBy>Mayr, Bettina</cp:lastModifiedBy>
  <cp:revision>1</cp:revision>
  <cp:lastPrinted>2016-02-18T09:13:59Z</cp:lastPrinted>
  <dcterms:created xsi:type="dcterms:W3CDTF">2020-10-22T08:56:32Z</dcterms:created>
  <dcterms:modified xsi:type="dcterms:W3CDTF">2020-10-22T08:59:11Z</dcterms:modified>
</cp:coreProperties>
</file>