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5143500" type="screen16x9"/>
  <p:notesSz cx="6797675" cy="9926638"/>
  <p:defaultTextStyle>
    <a:defPPr>
      <a:defRPr lang="de-DE"/>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5884"/>
    <a:srgbClr val="FFFFFF"/>
    <a:srgbClr val="EDF2F6"/>
    <a:srgbClr val="EBF6FF"/>
    <a:srgbClr val="E6EDF1"/>
    <a:srgbClr val="D4E6F0"/>
    <a:srgbClr val="00407A"/>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62513" autoAdjust="0"/>
  </p:normalViewPr>
  <p:slideViewPr>
    <p:cSldViewPr showGuides="1">
      <p:cViewPr varScale="1">
        <p:scale>
          <a:sx n="83" d="100"/>
          <a:sy n="83" d="100"/>
        </p:scale>
        <p:origin x="73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Arial" charset="0"/>
              </a:defRPr>
            </a:lvl1pPr>
          </a:lstStyle>
          <a:p>
            <a:pPr>
              <a:defRPr/>
            </a:pPr>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Arial" charset="0"/>
              </a:defRPr>
            </a:lvl1pPr>
          </a:lstStyle>
          <a:p>
            <a:pPr>
              <a:defRPr/>
            </a:pPr>
            <a:fld id="{A4577603-F752-47D7-A117-19EA3016D2AE}" type="datetimeFigureOut">
              <a:rPr lang="de-DE"/>
              <a:pPr>
                <a:defRPr/>
              </a:pPr>
              <a:t>22.10.2020</a:t>
            </a:fld>
            <a:endParaRPr lang="de-DE"/>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de-DE" noProof="0" smtClean="0"/>
          </a:p>
        </p:txBody>
      </p:sp>
      <p:sp>
        <p:nvSpPr>
          <p:cNvPr id="5" name="Notizenplatzhalter 4"/>
          <p:cNvSpPr>
            <a:spLocks noGrp="1"/>
          </p:cNvSpPr>
          <p:nvPr>
            <p:ph type="body" sz="quarter" idx="3"/>
          </p:nvPr>
        </p:nvSpPr>
        <p:spPr>
          <a:xfrm>
            <a:off x="679450" y="4716463"/>
            <a:ext cx="5438775" cy="4465637"/>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cs typeface="Arial" charset="0"/>
              </a:defRPr>
            </a:lvl1pPr>
          </a:lstStyle>
          <a:p>
            <a:pPr>
              <a:defRPr/>
            </a:pPr>
            <a:endParaRPr lang="de-DE"/>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4B9C762-3F79-4881-B7F0-C29A22E0867A}" type="slidenum">
              <a:rPr lang="de-DE" altLang="en-US"/>
              <a:pPr/>
              <a:t>‹Nr.›</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de-DE" altLang="de-DE" sz="1600" smtClean="0">
                <a:solidFill>
                  <a:srgbClr val="000000"/>
                </a:solidFill>
                <a:latin typeface="UB Scala Sans" panose="02000503050000020003" pitchFamily="2" charset="0"/>
              </a:rPr>
              <a:t>Hinweis:</a:t>
            </a:r>
          </a:p>
          <a:p>
            <a:pPr eaLnBrk="1" hangingPunct="1">
              <a:spcBef>
                <a:spcPct val="0"/>
              </a:spcBef>
            </a:pPr>
            <a:r>
              <a:rPr lang="de-DE" altLang="de-DE" sz="1600" smtClean="0">
                <a:solidFill>
                  <a:srgbClr val="000000"/>
                </a:solidFill>
                <a:latin typeface="UB Scala Sans" panose="02000503050000020003" pitchFamily="2" charset="0"/>
              </a:rPr>
              <a:t> </a:t>
            </a:r>
          </a:p>
          <a:p>
            <a:pPr eaLnBrk="1" hangingPunct="1">
              <a:spcBef>
                <a:spcPct val="0"/>
              </a:spcBef>
            </a:pPr>
            <a:r>
              <a:rPr lang="de-DE" altLang="de-DE" b="1" smtClean="0">
                <a:solidFill>
                  <a:srgbClr val="000000"/>
                </a:solidFill>
                <a:latin typeface="UB Scala Sans" panose="02000503050000020003" pitchFamily="2" charset="0"/>
              </a:rPr>
              <a:t>Anpassen der Fußzeile:</a:t>
            </a:r>
            <a:r>
              <a:rPr lang="de-DE" altLang="de-DE" smtClean="0">
                <a:solidFill>
                  <a:srgbClr val="000000"/>
                </a:solidFill>
                <a:latin typeface="UB Scala Sans" panose="02000503050000020003" pitchFamily="2" charset="0"/>
              </a:rPr>
              <a:t> Die PowerPoint-Vorlagen weisen alle eine Fußzeile auf, die sich natürlich individuell anpassen lässt. Um z.B. den Titel des Vortrages und den Namen des Referenten einzutragen muss dazu der Hauptfolienmaster geändert werden. In PowerPoint 2007/2010 muss man dazu unter dem Menü-Punkt "Ansicht" den Button "Folienmaster" anklicken. Am linken Bildschirmrand wird dann die Liste der Masterfolien angezeigt. Der oberste ist der Hauptmaster in dem sich die Textfelder der Fußzeile problemlos ändern lassen.</a:t>
            </a:r>
          </a:p>
          <a:p>
            <a:pPr eaLnBrk="1" hangingPunct="1">
              <a:spcBef>
                <a:spcPct val="0"/>
              </a:spcBef>
            </a:pPr>
            <a:endParaRPr lang="de-DE" altLang="de-DE" smtClean="0"/>
          </a:p>
        </p:txBody>
      </p:sp>
      <p:sp>
        <p:nvSpPr>
          <p:cNvPr id="5124"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01DDD4E-25DD-4B25-8DF7-87247FF9B10B}" type="slidenum">
              <a:rPr lang="de-DE" altLang="de-DE">
                <a:latin typeface="Times New Roman" panose="02020603050405020304" pitchFamily="18" charset="0"/>
              </a:rPr>
              <a:pPr eaLnBrk="1" hangingPunct="1">
                <a:spcBef>
                  <a:spcPct val="0"/>
                </a:spcBef>
              </a:pPr>
              <a:t>1</a:t>
            </a:fld>
            <a:endParaRPr lang="de-DE" altLang="de-DE">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395536" y="267494"/>
            <a:ext cx="7344816" cy="1102519"/>
          </a:xfrm>
          <a:prstGeom prst="rect">
            <a:avLst/>
          </a:prstGeom>
          <a:noFill/>
        </p:spPr>
        <p:txBody>
          <a:bodyPr/>
          <a:lstStyle/>
          <a:p>
            <a:r>
              <a:rPr lang="de-DE" smtClean="0"/>
              <a:t>Titelmasterformat durch Klicken bearbeiten</a:t>
            </a:r>
            <a:endParaRPr lang="de-DE" dirty="0"/>
          </a:p>
        </p:txBody>
      </p:sp>
      <p:sp>
        <p:nvSpPr>
          <p:cNvPr id="3" name="Untertitel 2"/>
          <p:cNvSpPr>
            <a:spLocks noGrp="1"/>
          </p:cNvSpPr>
          <p:nvPr>
            <p:ph type="subTitle" idx="1"/>
          </p:nvPr>
        </p:nvSpPr>
        <p:spPr>
          <a:xfrm>
            <a:off x="395536" y="1584325"/>
            <a:ext cx="6400800" cy="1314450"/>
          </a:xfrm>
          <a:prstGeom prst="rect">
            <a:avLst/>
          </a:prstGeo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dirty="0"/>
          </a:p>
        </p:txBody>
      </p:sp>
      <p:sp>
        <p:nvSpPr>
          <p:cNvPr id="4"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113613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4" name="Titel 1"/>
          <p:cNvSpPr>
            <a:spLocks noGrp="1"/>
          </p:cNvSpPr>
          <p:nvPr>
            <p:ph type="title"/>
          </p:nvPr>
        </p:nvSpPr>
        <p:spPr>
          <a:xfrm>
            <a:off x="395536" y="267494"/>
            <a:ext cx="7344816" cy="857250"/>
          </a:xfrm>
          <a:prstGeom prst="rect">
            <a:avLst/>
          </a:prstGeom>
        </p:spPr>
        <p:txBody>
          <a:bodyPr/>
          <a:lstStyle/>
          <a:p>
            <a:r>
              <a:rPr lang="de-DE" smtClean="0"/>
              <a:t>Titelmasterformat durch Klicken bearbeiten</a:t>
            </a:r>
            <a:endParaRPr lang="de-DE" dirty="0"/>
          </a:p>
        </p:txBody>
      </p:sp>
      <p:sp>
        <p:nvSpPr>
          <p:cNvPr id="5" name="Inhaltsplatzhalter 2"/>
          <p:cNvSpPr>
            <a:spLocks noGrp="1"/>
          </p:cNvSpPr>
          <p:nvPr>
            <p:ph idx="1"/>
          </p:nvPr>
        </p:nvSpPr>
        <p:spPr>
          <a:xfrm>
            <a:off x="395536" y="1353344"/>
            <a:ext cx="7344816" cy="2664633"/>
          </a:xfrm>
          <a:prstGeom prst="rect">
            <a:avLst/>
          </a:prstGeo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3"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195911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5" name="Titel 1"/>
          <p:cNvSpPr>
            <a:spLocks noGrp="1"/>
          </p:cNvSpPr>
          <p:nvPr>
            <p:ph type="title"/>
          </p:nvPr>
        </p:nvSpPr>
        <p:spPr>
          <a:xfrm>
            <a:off x="344760" y="261427"/>
            <a:ext cx="7395592" cy="857250"/>
          </a:xfrm>
          <a:prstGeom prst="rect">
            <a:avLst/>
          </a:prstGeom>
        </p:spPr>
        <p:txBody>
          <a:bodyPr/>
          <a:lstStyle/>
          <a:p>
            <a:r>
              <a:rPr lang="de-DE" smtClean="0"/>
              <a:t>Titelmasterformat durch Klicken bearbeiten</a:t>
            </a:r>
            <a:endParaRPr lang="de-DE" dirty="0"/>
          </a:p>
        </p:txBody>
      </p:sp>
      <p:sp>
        <p:nvSpPr>
          <p:cNvPr id="6" name="Inhaltsplatzhalter 2"/>
          <p:cNvSpPr>
            <a:spLocks noGrp="1"/>
          </p:cNvSpPr>
          <p:nvPr>
            <p:ph sz="half" idx="1"/>
          </p:nvPr>
        </p:nvSpPr>
        <p:spPr>
          <a:xfrm>
            <a:off x="344760" y="1200839"/>
            <a:ext cx="3657600" cy="2811071"/>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Inhaltsplatzhalter 3"/>
          <p:cNvSpPr>
            <a:spLocks noGrp="1"/>
          </p:cNvSpPr>
          <p:nvPr>
            <p:ph sz="half" idx="2"/>
          </p:nvPr>
        </p:nvSpPr>
        <p:spPr>
          <a:xfrm>
            <a:off x="4154760" y="1200839"/>
            <a:ext cx="3585592" cy="2811071"/>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3390602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7" name="Titel 1"/>
          <p:cNvSpPr>
            <a:spLocks noGrp="1"/>
          </p:cNvSpPr>
          <p:nvPr>
            <p:ph type="title"/>
          </p:nvPr>
        </p:nvSpPr>
        <p:spPr>
          <a:xfrm>
            <a:off x="374847" y="195486"/>
            <a:ext cx="7293497" cy="857250"/>
          </a:xfrm>
          <a:prstGeom prst="rect">
            <a:avLst/>
          </a:prstGeom>
        </p:spPr>
        <p:txBody>
          <a:bodyPr/>
          <a:lstStyle>
            <a:lvl1pPr>
              <a:defRPr/>
            </a:lvl1pPr>
          </a:lstStyle>
          <a:p>
            <a:r>
              <a:rPr lang="de-DE" smtClean="0"/>
              <a:t>Titelmasterformat durch Klicken bearbeiten</a:t>
            </a:r>
            <a:endParaRPr lang="de-DE" dirty="0"/>
          </a:p>
        </p:txBody>
      </p:sp>
      <p:sp>
        <p:nvSpPr>
          <p:cNvPr id="8" name="Textplatzhalter 2"/>
          <p:cNvSpPr>
            <a:spLocks noGrp="1"/>
          </p:cNvSpPr>
          <p:nvPr>
            <p:ph type="body" idx="1"/>
          </p:nvPr>
        </p:nvSpPr>
        <p:spPr>
          <a:xfrm>
            <a:off x="374847" y="1140842"/>
            <a:ext cx="3765105" cy="47982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9" name="Inhaltsplatzhalter 3"/>
          <p:cNvSpPr>
            <a:spLocks noGrp="1"/>
          </p:cNvSpPr>
          <p:nvPr>
            <p:ph sz="half" idx="2"/>
          </p:nvPr>
        </p:nvSpPr>
        <p:spPr>
          <a:xfrm>
            <a:off x="374847" y="1620664"/>
            <a:ext cx="3765105" cy="2494370"/>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0" name="Textplatzhalter 4"/>
          <p:cNvSpPr>
            <a:spLocks noGrp="1"/>
          </p:cNvSpPr>
          <p:nvPr>
            <p:ph type="body" sz="quarter" idx="3"/>
          </p:nvPr>
        </p:nvSpPr>
        <p:spPr>
          <a:xfrm>
            <a:off x="4283969" y="1140842"/>
            <a:ext cx="3384375" cy="47982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11" name="Inhaltsplatzhalter 5"/>
          <p:cNvSpPr>
            <a:spLocks noGrp="1"/>
          </p:cNvSpPr>
          <p:nvPr>
            <p:ph sz="quarter" idx="4"/>
          </p:nvPr>
        </p:nvSpPr>
        <p:spPr>
          <a:xfrm>
            <a:off x="4283969" y="1620664"/>
            <a:ext cx="3384375" cy="2494370"/>
          </a:xfrm>
          <a:prstGeom prst="rect">
            <a:avLst/>
          </a:prstGeom>
        </p:spPr>
        <p:txBody>
          <a:bodyPr/>
          <a:lstStyle>
            <a:lvl1pPr>
              <a:defRPr sz="2200"/>
            </a:lvl1pPr>
            <a:lvl2pPr>
              <a:defRPr sz="2000"/>
            </a:lvl2pPr>
            <a:lvl3pPr>
              <a:defRPr sz="1800"/>
            </a:lvl3pPr>
            <a:lvl4pPr>
              <a:defRPr sz="1600"/>
            </a:lvl4pPr>
            <a:lvl5pPr>
              <a:defRPr sz="14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660300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39552" y="267494"/>
            <a:ext cx="7200800" cy="857250"/>
          </a:xfrm>
          <a:prstGeom prst="rect">
            <a:avLst/>
          </a:prstGeom>
        </p:spPr>
        <p:txBody>
          <a:bodyPr/>
          <a:lstStyle/>
          <a:p>
            <a:r>
              <a:rPr lang="de-DE" smtClean="0"/>
              <a:t>Titelmasterformat durch Klicken bearbeiten</a:t>
            </a:r>
            <a:endParaRPr lang="de-DE" dirty="0"/>
          </a:p>
        </p:txBody>
      </p:sp>
      <p:sp>
        <p:nvSpPr>
          <p:cNvPr id="3"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714882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357276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457201" y="339502"/>
            <a:ext cx="3008313" cy="871538"/>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Inhaltsplatzhalter 2"/>
          <p:cNvSpPr>
            <a:spLocks noGrp="1"/>
          </p:cNvSpPr>
          <p:nvPr>
            <p:ph idx="1"/>
          </p:nvPr>
        </p:nvSpPr>
        <p:spPr>
          <a:xfrm>
            <a:off x="3575050" y="335133"/>
            <a:ext cx="4165302" cy="4036817"/>
          </a:xfrm>
          <a:prstGeom prst="rect">
            <a:avLst/>
          </a:prstGeo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Textplatzhalter 3"/>
          <p:cNvSpPr>
            <a:spLocks noGrp="1"/>
          </p:cNvSpPr>
          <p:nvPr>
            <p:ph type="body" sz="half" idx="2"/>
          </p:nvPr>
        </p:nvSpPr>
        <p:spPr>
          <a:xfrm>
            <a:off x="457201" y="1275606"/>
            <a:ext cx="3008313" cy="308966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8"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2657269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395536" y="339502"/>
            <a:ext cx="7344816" cy="857250"/>
          </a:xfrm>
          <a:prstGeom prst="rect">
            <a:avLst/>
          </a:prstGeom>
        </p:spPr>
        <p:txBody>
          <a:bodyPr/>
          <a:lstStyle/>
          <a:p>
            <a:r>
              <a:rPr lang="de-DE" smtClean="0"/>
              <a:t>Titelmasterformat durch Klicken bearbeiten</a:t>
            </a:r>
            <a:endParaRPr lang="de-DE"/>
          </a:p>
        </p:txBody>
      </p:sp>
      <p:sp>
        <p:nvSpPr>
          <p:cNvPr id="5" name="Inhaltsplatzhalter 4"/>
          <p:cNvSpPr>
            <a:spLocks noGrp="1"/>
          </p:cNvSpPr>
          <p:nvPr>
            <p:ph idx="1"/>
          </p:nvPr>
        </p:nvSpPr>
        <p:spPr>
          <a:xfrm>
            <a:off x="395536" y="1347291"/>
            <a:ext cx="7344816" cy="2664619"/>
          </a:xfrm>
          <a:prstGeom prst="rect">
            <a:avLst/>
          </a:prstGeom>
        </p:spPr>
        <p:txBody>
          <a:bodyPr/>
          <a:lstStyle>
            <a:lvl1pPr marL="0" indent="0">
              <a:buFontTx/>
              <a:buNone/>
              <a:defRPr/>
            </a:lvl1pPr>
          </a:lstStyle>
          <a:p>
            <a:pPr lvl="0"/>
            <a:r>
              <a:rPr lang="de-DE" smtClean="0"/>
              <a:t>Formatvorlagen des Textmasters bearbeiten</a:t>
            </a:r>
          </a:p>
        </p:txBody>
      </p:sp>
      <p:sp>
        <p:nvSpPr>
          <p:cNvPr id="4"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336698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
        <p:nvSpPr>
          <p:cNvPr id="5" name="Titel 1"/>
          <p:cNvSpPr>
            <a:spLocks noGrp="1"/>
          </p:cNvSpPr>
          <p:nvPr>
            <p:ph type="title"/>
          </p:nvPr>
        </p:nvSpPr>
        <p:spPr>
          <a:xfrm>
            <a:off x="323528" y="3199234"/>
            <a:ext cx="5486400" cy="425054"/>
          </a:xfrm>
          <a:prstGeom prst="rect">
            <a:avLst/>
          </a:prstGeom>
        </p:spPr>
        <p:txBody>
          <a:bodyPr anchor="b"/>
          <a:lstStyle>
            <a:lvl1pPr algn="l">
              <a:defRPr sz="2000" b="1"/>
            </a:lvl1pPr>
          </a:lstStyle>
          <a:p>
            <a:r>
              <a:rPr lang="de-DE" smtClean="0"/>
              <a:t>Titelmasterformat durch Klicken bearbeiten</a:t>
            </a:r>
            <a:endParaRPr lang="de-DE" dirty="0"/>
          </a:p>
        </p:txBody>
      </p:sp>
      <p:sp>
        <p:nvSpPr>
          <p:cNvPr id="6" name="Bildplatzhalter 2"/>
          <p:cNvSpPr>
            <a:spLocks noGrp="1"/>
          </p:cNvSpPr>
          <p:nvPr>
            <p:ph type="pic" idx="1"/>
          </p:nvPr>
        </p:nvSpPr>
        <p:spPr>
          <a:xfrm>
            <a:off x="323528" y="339502"/>
            <a:ext cx="5486400" cy="2688443"/>
          </a:xfrm>
          <a:prstGeom prst="rect">
            <a:avLst/>
          </a:prstGeo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7" name="Textplatzhalter 3"/>
          <p:cNvSpPr>
            <a:spLocks noGrp="1"/>
          </p:cNvSpPr>
          <p:nvPr>
            <p:ph type="body" sz="half" idx="2"/>
          </p:nvPr>
        </p:nvSpPr>
        <p:spPr>
          <a:xfrm>
            <a:off x="323528" y="3624287"/>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8" name="Textplatzhalter 2"/>
          <p:cNvSpPr>
            <a:spLocks noGrp="1"/>
          </p:cNvSpPr>
          <p:nvPr>
            <p:ph type="body" sz="quarter" idx="10" hasCustomPrompt="1"/>
          </p:nvPr>
        </p:nvSpPr>
        <p:spPr>
          <a:xfrm>
            <a:off x="7092280" y="4889759"/>
            <a:ext cx="1728192" cy="288032"/>
          </a:xfrm>
          <a:prstGeom prst="rect">
            <a:avLst/>
          </a:prstGeom>
        </p:spPr>
        <p:txBody>
          <a:bodyPr/>
          <a:lstStyle>
            <a:lvl1pPr marL="0" indent="0" algn="r">
              <a:buNone/>
              <a:defRPr sz="1000">
                <a:solidFill>
                  <a:srgbClr val="2C5884"/>
                </a:solidFill>
              </a:defRPr>
            </a:lvl1pPr>
          </a:lstStyle>
          <a:p>
            <a:pPr lvl="0"/>
            <a:r>
              <a:rPr lang="en-GB" dirty="0" smtClean="0"/>
              <a:t>Name</a:t>
            </a:r>
            <a:endParaRPr lang="en-GB" dirty="0"/>
          </a:p>
        </p:txBody>
      </p:sp>
    </p:spTree>
    <p:extLst>
      <p:ext uri="{BB962C8B-B14F-4D97-AF65-F5344CB8AC3E}">
        <p14:creationId xmlns:p14="http://schemas.microsoft.com/office/powerpoint/2010/main" val="363012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31" name="Rectangle 23"/>
          <p:cNvSpPr>
            <a:spLocks noChangeArrowheads="1"/>
          </p:cNvSpPr>
          <p:nvPr/>
        </p:nvSpPr>
        <p:spPr bwMode="auto">
          <a:xfrm>
            <a:off x="152400" y="4776788"/>
            <a:ext cx="672306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r>
              <a:rPr lang="de-DE" altLang="de-DE" sz="900" dirty="0" smtClean="0">
                <a:solidFill>
                  <a:srgbClr val="00407A"/>
                </a:solidFill>
                <a:latin typeface="Arial" charset="0"/>
              </a:rPr>
              <a:t>Team</a:t>
            </a:r>
            <a:r>
              <a:rPr lang="de-DE" altLang="de-DE" sz="900" baseline="0" dirty="0" smtClean="0">
                <a:solidFill>
                  <a:srgbClr val="00407A"/>
                </a:solidFill>
                <a:latin typeface="Arial" charset="0"/>
              </a:rPr>
              <a:t> X</a:t>
            </a:r>
            <a:r>
              <a:rPr lang="de-DE" altLang="de-DE" sz="900" dirty="0" smtClean="0">
                <a:solidFill>
                  <a:srgbClr val="00407A"/>
                </a:solidFill>
                <a:latin typeface="Arial" charset="0"/>
              </a:rPr>
              <a:t> </a:t>
            </a:r>
            <a:r>
              <a:rPr lang="de-DE" altLang="de-DE" sz="900" dirty="0" smtClean="0">
                <a:solidFill>
                  <a:srgbClr val="00407A"/>
                </a:solidFill>
                <a:latin typeface="Arial" charset="0"/>
              </a:rPr>
              <a:t>| </a:t>
            </a:r>
            <a:r>
              <a:rPr lang="de-DE" altLang="de-DE" sz="900" dirty="0" smtClean="0">
                <a:solidFill>
                  <a:srgbClr val="00407A"/>
                </a:solidFill>
                <a:latin typeface="Arial" charset="0"/>
              </a:rPr>
              <a:t>Team-Namen </a:t>
            </a:r>
            <a:r>
              <a:rPr lang="de-DE" altLang="de-DE" sz="900" dirty="0" smtClean="0">
                <a:solidFill>
                  <a:srgbClr val="00407A"/>
                </a:solidFill>
                <a:latin typeface="Arial" charset="0"/>
              </a:rPr>
              <a:t>| </a:t>
            </a:r>
            <a:r>
              <a:rPr lang="de-DE" altLang="de-DE" sz="900" dirty="0" smtClean="0">
                <a:solidFill>
                  <a:srgbClr val="00407A"/>
                </a:solidFill>
                <a:latin typeface="Arial" charset="0"/>
              </a:rPr>
              <a:t>Lehrstuhl für</a:t>
            </a:r>
            <a:r>
              <a:rPr lang="de-DE" altLang="de-DE" sz="900" baseline="0" dirty="0" smtClean="0">
                <a:solidFill>
                  <a:srgbClr val="00407A"/>
                </a:solidFill>
                <a:latin typeface="Arial" charset="0"/>
              </a:rPr>
              <a:t> BWL insb. Innovationsmanagement</a:t>
            </a:r>
            <a:endParaRPr lang="de-DE" altLang="de-DE" sz="900" dirty="0" smtClean="0">
              <a:solidFill>
                <a:srgbClr val="00407A"/>
              </a:solidFill>
              <a:latin typeface="Arial" charset="0"/>
            </a:endParaRPr>
          </a:p>
        </p:txBody>
      </p:sp>
      <p:cxnSp>
        <p:nvCxnSpPr>
          <p:cNvPr id="101" name="Gerade Verbindung 100"/>
          <p:cNvCxnSpPr/>
          <p:nvPr/>
        </p:nvCxnSpPr>
        <p:spPr>
          <a:xfrm>
            <a:off x="152400" y="4732338"/>
            <a:ext cx="8642350" cy="0"/>
          </a:xfrm>
          <a:prstGeom prst="line">
            <a:avLst/>
          </a:prstGeom>
          <a:ln>
            <a:solidFill>
              <a:srgbClr val="2C5884"/>
            </a:solidFill>
          </a:ln>
        </p:spPr>
        <p:style>
          <a:lnRef idx="1">
            <a:schemeClr val="accent1"/>
          </a:lnRef>
          <a:fillRef idx="0">
            <a:schemeClr val="accent1"/>
          </a:fillRef>
          <a:effectRef idx="0">
            <a:schemeClr val="accent1"/>
          </a:effectRef>
          <a:fontRef idx="minor">
            <a:schemeClr val="tx1"/>
          </a:fontRef>
        </p:style>
      </p:cxnSp>
      <p:sp>
        <p:nvSpPr>
          <p:cNvPr id="102" name="Rectangle 23"/>
          <p:cNvSpPr>
            <a:spLocks noChangeArrowheads="1"/>
          </p:cNvSpPr>
          <p:nvPr/>
        </p:nvSpPr>
        <p:spPr bwMode="auto">
          <a:xfrm>
            <a:off x="7812088" y="4732338"/>
            <a:ext cx="1066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eaLnBrk="1" hangingPunct="1"/>
            <a:r>
              <a:rPr lang="de-DE" altLang="de-DE" sz="900">
                <a:solidFill>
                  <a:srgbClr val="00407A"/>
                </a:solidFill>
                <a:latin typeface="Arial" panose="020B0604020202020204" pitchFamily="34" charset="0"/>
              </a:rPr>
              <a:t>S. </a:t>
            </a:r>
            <a:fld id="{BF066667-2721-41E0-81D3-D4A439EA020D}" type="slidenum">
              <a:rPr lang="de-DE" altLang="de-DE" sz="900">
                <a:solidFill>
                  <a:srgbClr val="00407A"/>
                </a:solidFill>
                <a:latin typeface="Arial" panose="020B0604020202020204" pitchFamily="34" charset="0"/>
              </a:rPr>
              <a:pPr algn="r" eaLnBrk="1" hangingPunct="1"/>
              <a:t>‹Nr.›</a:t>
            </a:fld>
            <a:endParaRPr lang="de-DE" altLang="de-DE" sz="900">
              <a:solidFill>
                <a:srgbClr val="00407A"/>
              </a:solidFill>
              <a:latin typeface="Arial" panose="020B0604020202020204" pitchFamily="34" charset="0"/>
            </a:endParaRPr>
          </a:p>
        </p:txBody>
      </p:sp>
      <p:sp>
        <p:nvSpPr>
          <p:cNvPr id="1029" name="AutoShape 8"/>
          <p:cNvSpPr>
            <a:spLocks noChangeAspect="1" noChangeArrowheads="1"/>
          </p:cNvSpPr>
          <p:nvPr/>
        </p:nvSpPr>
        <p:spPr bwMode="auto">
          <a:xfrm>
            <a:off x="8172450" y="123825"/>
            <a:ext cx="849313"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eaLnBrk="1" hangingPunct="1">
              <a:defRPr/>
            </a:pPr>
            <a:endParaRPr lang="de-DE" altLang="de-DE" smtClean="0"/>
          </a:p>
        </p:txBody>
      </p:sp>
      <p:pic>
        <p:nvPicPr>
          <p:cNvPr id="1030" name="Grafik 1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7999413" y="268288"/>
            <a:ext cx="8636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l" rtl="0" eaLnBrk="1" fontAlgn="base" hangingPunct="1">
        <a:spcBef>
          <a:spcPct val="0"/>
        </a:spcBef>
        <a:spcAft>
          <a:spcPct val="0"/>
        </a:spcAft>
        <a:defRPr sz="2800">
          <a:solidFill>
            <a:srgbClr val="00407A"/>
          </a:solidFill>
          <a:latin typeface="Arial" charset="0"/>
          <a:ea typeface="+mj-ea"/>
          <a:cs typeface="+mj-cs"/>
        </a:defRPr>
      </a:lvl1pPr>
      <a:lvl2pPr algn="l" rtl="0" eaLnBrk="1" fontAlgn="base" hangingPunct="1">
        <a:spcBef>
          <a:spcPct val="0"/>
        </a:spcBef>
        <a:spcAft>
          <a:spcPct val="0"/>
        </a:spcAft>
        <a:defRPr sz="2800">
          <a:solidFill>
            <a:srgbClr val="00407A"/>
          </a:solidFill>
          <a:latin typeface="Arial" charset="0"/>
        </a:defRPr>
      </a:lvl2pPr>
      <a:lvl3pPr algn="l" rtl="0" eaLnBrk="1" fontAlgn="base" hangingPunct="1">
        <a:spcBef>
          <a:spcPct val="0"/>
        </a:spcBef>
        <a:spcAft>
          <a:spcPct val="0"/>
        </a:spcAft>
        <a:defRPr sz="2800">
          <a:solidFill>
            <a:srgbClr val="00407A"/>
          </a:solidFill>
          <a:latin typeface="Arial" charset="0"/>
        </a:defRPr>
      </a:lvl3pPr>
      <a:lvl4pPr algn="l" rtl="0" eaLnBrk="1" fontAlgn="base" hangingPunct="1">
        <a:spcBef>
          <a:spcPct val="0"/>
        </a:spcBef>
        <a:spcAft>
          <a:spcPct val="0"/>
        </a:spcAft>
        <a:defRPr sz="2800">
          <a:solidFill>
            <a:srgbClr val="00407A"/>
          </a:solidFill>
          <a:latin typeface="Arial" charset="0"/>
        </a:defRPr>
      </a:lvl4pPr>
      <a:lvl5pPr algn="l" rtl="0" eaLnBrk="1" fontAlgn="base" hangingPunct="1">
        <a:spcBef>
          <a:spcPct val="0"/>
        </a:spcBef>
        <a:spcAft>
          <a:spcPct val="0"/>
        </a:spcAft>
        <a:defRPr sz="2800">
          <a:solidFill>
            <a:srgbClr val="00407A"/>
          </a:solidFill>
          <a:latin typeface="Arial" charset="0"/>
        </a:defRPr>
      </a:lvl5pPr>
      <a:lvl6pPr marL="457200" algn="l" rtl="0" eaLnBrk="1" fontAlgn="base" hangingPunct="1">
        <a:spcBef>
          <a:spcPct val="0"/>
        </a:spcBef>
        <a:spcAft>
          <a:spcPct val="0"/>
        </a:spcAft>
        <a:defRPr sz="2800" b="1">
          <a:solidFill>
            <a:srgbClr val="00407A"/>
          </a:solidFill>
          <a:latin typeface="UB Scala" pitchFamily="2" charset="0"/>
        </a:defRPr>
      </a:lvl6pPr>
      <a:lvl7pPr marL="914400" algn="l" rtl="0" eaLnBrk="1" fontAlgn="base" hangingPunct="1">
        <a:spcBef>
          <a:spcPct val="0"/>
        </a:spcBef>
        <a:spcAft>
          <a:spcPct val="0"/>
        </a:spcAft>
        <a:defRPr sz="2800" b="1">
          <a:solidFill>
            <a:srgbClr val="00407A"/>
          </a:solidFill>
          <a:latin typeface="UB Scala" pitchFamily="2" charset="0"/>
        </a:defRPr>
      </a:lvl7pPr>
      <a:lvl8pPr marL="1371600" algn="l" rtl="0" eaLnBrk="1" fontAlgn="base" hangingPunct="1">
        <a:spcBef>
          <a:spcPct val="0"/>
        </a:spcBef>
        <a:spcAft>
          <a:spcPct val="0"/>
        </a:spcAft>
        <a:defRPr sz="2800" b="1">
          <a:solidFill>
            <a:srgbClr val="00407A"/>
          </a:solidFill>
          <a:latin typeface="UB Scala" pitchFamily="2" charset="0"/>
        </a:defRPr>
      </a:lvl8pPr>
      <a:lvl9pPr marL="1828800" algn="l" rtl="0" eaLnBrk="1" fontAlgn="base" hangingPunct="1">
        <a:spcBef>
          <a:spcPct val="0"/>
        </a:spcBef>
        <a:spcAft>
          <a:spcPct val="0"/>
        </a:spcAft>
        <a:defRPr sz="2800" b="1">
          <a:solidFill>
            <a:srgbClr val="00407A"/>
          </a:solidFill>
          <a:latin typeface="UB Scala" pitchFamily="2" charset="0"/>
        </a:defRPr>
      </a:lvl9pPr>
    </p:titleStyle>
    <p:bodyStyle>
      <a:lvl1pPr marL="342900" indent="-342900" algn="l" rtl="0" eaLnBrk="1" fontAlgn="base" hangingPunct="1">
        <a:spcBef>
          <a:spcPct val="20000"/>
        </a:spcBef>
        <a:spcAft>
          <a:spcPct val="0"/>
        </a:spcAft>
        <a:buChar char="•"/>
        <a:defRPr sz="2200">
          <a:solidFill>
            <a:schemeClr val="tx1"/>
          </a:solidFill>
          <a:latin typeface="Arial" charset="0"/>
          <a:ea typeface="+mn-ea"/>
          <a:cs typeface="+mn-cs"/>
        </a:defRPr>
      </a:lvl1pPr>
      <a:lvl2pPr marL="742950" indent="-285750" algn="l" rtl="0" eaLnBrk="1" fontAlgn="base" hangingPunct="1">
        <a:spcBef>
          <a:spcPct val="20000"/>
        </a:spcBef>
        <a:spcAft>
          <a:spcPct val="0"/>
        </a:spcAft>
        <a:buChar char="•"/>
        <a:defRPr sz="2000">
          <a:solidFill>
            <a:schemeClr val="tx1"/>
          </a:solidFill>
          <a:latin typeface="Arial" charset="0"/>
        </a:defRPr>
      </a:lvl2pPr>
      <a:lvl3pPr marL="1143000" indent="-228600" algn="l" rtl="0" eaLnBrk="1" fontAlgn="base" hangingPunct="1">
        <a:spcBef>
          <a:spcPct val="20000"/>
        </a:spcBef>
        <a:spcAft>
          <a:spcPct val="0"/>
        </a:spcAft>
        <a:buFont typeface="Wingdings" panose="05000000000000000000" pitchFamily="2" charset="2"/>
        <a:buChar char="§"/>
        <a:defRPr>
          <a:solidFill>
            <a:schemeClr val="tx1"/>
          </a:solidFill>
          <a:latin typeface="Arial" charset="0"/>
        </a:defRPr>
      </a:lvl3pPr>
      <a:lvl4pPr marL="1600200" indent="-228600" algn="l" rtl="0" eaLnBrk="1" fontAlgn="base" hangingPunct="1">
        <a:spcBef>
          <a:spcPct val="20000"/>
        </a:spcBef>
        <a:spcAft>
          <a:spcPct val="0"/>
        </a:spcAft>
        <a:buChar char="+"/>
        <a:defRPr sz="1600">
          <a:solidFill>
            <a:schemeClr val="tx1"/>
          </a:solidFill>
          <a:latin typeface="Arial" charset="0"/>
        </a:defRPr>
      </a:lvl4pPr>
      <a:lvl5pPr marL="2057400" indent="-228600" algn="l" rtl="0" eaLnBrk="1" fontAlgn="base" hangingPunct="1">
        <a:spcBef>
          <a:spcPct val="20000"/>
        </a:spcBef>
        <a:spcAft>
          <a:spcPct val="0"/>
        </a:spcAft>
        <a:buChar char="–"/>
        <a:defRPr sz="1400">
          <a:solidFill>
            <a:schemeClr val="tx1"/>
          </a:solidFill>
          <a:latin typeface="Arial" charset="0"/>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Grafi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2700"/>
            <a:ext cx="9144000" cy="515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ctrTitle"/>
          </p:nvPr>
        </p:nvSpPr>
        <p:spPr bwMode="auto">
          <a:xfrm>
            <a:off x="395288" y="1563688"/>
            <a:ext cx="5900737" cy="857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ltLang="de-DE" smtClean="0">
              <a:solidFill>
                <a:srgbClr val="00457D"/>
              </a:solidFill>
              <a:latin typeface="Arial" panose="020B0604020202020204" pitchFamily="34" charset="0"/>
              <a:cs typeface="Arial" panose="020B0604020202020204" pitchFamily="34" charset="0"/>
            </a:endParaRPr>
          </a:p>
        </p:txBody>
      </p:sp>
      <p:sp>
        <p:nvSpPr>
          <p:cNvPr id="2052" name="Rectangle 3"/>
          <p:cNvSpPr>
            <a:spLocks noGrp="1" noChangeArrowheads="1"/>
          </p:cNvSpPr>
          <p:nvPr>
            <p:ph type="subTitle" idx="1"/>
          </p:nvPr>
        </p:nvSpPr>
        <p:spPr bwMode="auto">
          <a:xfrm>
            <a:off x="395288" y="2603500"/>
            <a:ext cx="5900737" cy="320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endParaRPr lang="de-DE" altLang="de-DE" sz="1400" smtClean="0">
              <a:solidFill>
                <a:srgbClr val="00407A"/>
              </a:solidFill>
              <a:latin typeface="Arial" panose="020B0604020202020204" pitchFamily="34" charset="0"/>
              <a:cs typeface="Arial" panose="020B0604020202020204" pitchFamily="34" charset="0"/>
            </a:endParaRPr>
          </a:p>
        </p:txBody>
      </p:sp>
      <p:cxnSp>
        <p:nvCxnSpPr>
          <p:cNvPr id="9" name="Gerade Verbindung 8"/>
          <p:cNvCxnSpPr/>
          <p:nvPr/>
        </p:nvCxnSpPr>
        <p:spPr>
          <a:xfrm>
            <a:off x="250825" y="4659313"/>
            <a:ext cx="8424863"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Inhaltsplatzhalter 2"/>
          <p:cNvSpPr>
            <a:spLocks noGrp="1"/>
          </p:cNvSpPr>
          <p:nvPr>
            <p:ph idx="1"/>
          </p:nvPr>
        </p:nvSpPr>
        <p:spPr/>
        <p:txBody>
          <a:bodyPr/>
          <a:lstStyle/>
          <a:p>
            <a:endParaRPr lang="en-GB"/>
          </a:p>
        </p:txBody>
      </p:sp>
      <p:sp>
        <p:nvSpPr>
          <p:cNvPr id="4" name="Textplatzhalter 3"/>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47773627"/>
      </p:ext>
    </p:extLst>
  </p:cSld>
  <p:clrMapOvr>
    <a:masterClrMapping/>
  </p:clrMapOvr>
</p:sld>
</file>

<file path=ppt/theme/theme1.xml><?xml version="1.0" encoding="utf-8"?>
<a:theme xmlns:a="http://schemas.openxmlformats.org/drawingml/2006/main" name="16zu9_Vorlage_Lehre_deutsch">
  <a:themeElements>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b-cd-neu-v2-4 1">
        <a:dk1>
          <a:srgbClr val="000000"/>
        </a:dk1>
        <a:lt1>
          <a:srgbClr val="C8D0E2"/>
        </a:lt1>
        <a:dk2>
          <a:srgbClr val="00457D"/>
        </a:dk2>
        <a:lt2>
          <a:srgbClr val="808080"/>
        </a:lt2>
        <a:accent1>
          <a:srgbClr val="5D7FAA"/>
        </a:accent1>
        <a:accent2>
          <a:srgbClr val="97BF0D"/>
        </a:accent2>
        <a:accent3>
          <a:srgbClr val="E0E4EE"/>
        </a:accent3>
        <a:accent4>
          <a:srgbClr val="000000"/>
        </a:accent4>
        <a:accent5>
          <a:srgbClr val="B6C0D2"/>
        </a:accent5>
        <a:accent6>
          <a:srgbClr val="88AD0B"/>
        </a:accent6>
        <a:hlink>
          <a:srgbClr val="92A5C5"/>
        </a:hlink>
        <a:folHlink>
          <a:srgbClr val="C6D982"/>
        </a:folHlink>
      </a:clrScheme>
      <a:clrMap bg1="lt1" tx1="dk1" bg2="lt2" tx2="dk2" accent1="accent1" accent2="accent2" accent3="accent3" accent4="accent4" accent5="accent5" accent6="accent6" hlink="hlink" folHlink="folHlink"/>
    </a:extraClrScheme>
    <a:extraClrScheme>
      <a:clrScheme name="ub-cd-neu-v2-4 2">
        <a:dk1>
          <a:srgbClr val="000000"/>
        </a:dk1>
        <a:lt1>
          <a:srgbClr val="C8D0E2"/>
        </a:lt1>
        <a:dk2>
          <a:srgbClr val="00457D"/>
        </a:dk2>
        <a:lt2>
          <a:srgbClr val="808080"/>
        </a:lt2>
        <a:accent1>
          <a:srgbClr val="5D7FAA"/>
        </a:accent1>
        <a:accent2>
          <a:srgbClr val="FFD300"/>
        </a:accent2>
        <a:accent3>
          <a:srgbClr val="E0E4EE"/>
        </a:accent3>
        <a:accent4>
          <a:srgbClr val="000000"/>
        </a:accent4>
        <a:accent5>
          <a:srgbClr val="B6C0D2"/>
        </a:accent5>
        <a:accent6>
          <a:srgbClr val="E7BF00"/>
        </a:accent6>
        <a:hlink>
          <a:srgbClr val="92A5C5"/>
        </a:hlink>
        <a:folHlink>
          <a:srgbClr val="FFE37D"/>
        </a:folHlink>
      </a:clrScheme>
      <a:clrMap bg1="lt1" tx1="dk1" bg2="lt2" tx2="dk2" accent1="accent1" accent2="accent2" accent3="accent3" accent4="accent4" accent5="accent5" accent6="accent6" hlink="hlink" folHlink="folHlink"/>
    </a:extraClrScheme>
    <a:extraClrScheme>
      <a:clrScheme name="ub-cd-neu-v2-4 3">
        <a:dk1>
          <a:srgbClr val="000000"/>
        </a:dk1>
        <a:lt1>
          <a:srgbClr val="C8D0E2"/>
        </a:lt1>
        <a:dk2>
          <a:srgbClr val="00457D"/>
        </a:dk2>
        <a:lt2>
          <a:srgbClr val="808080"/>
        </a:lt2>
        <a:accent1>
          <a:srgbClr val="5D7FAA"/>
        </a:accent1>
        <a:accent2>
          <a:srgbClr val="E6444F"/>
        </a:accent2>
        <a:accent3>
          <a:srgbClr val="E0E4EE"/>
        </a:accent3>
        <a:accent4>
          <a:srgbClr val="000000"/>
        </a:accent4>
        <a:accent5>
          <a:srgbClr val="B6C0D2"/>
        </a:accent5>
        <a:accent6>
          <a:srgbClr val="D03D47"/>
        </a:accent6>
        <a:hlink>
          <a:srgbClr val="92A5C5"/>
        </a:hlink>
        <a:folHlink>
          <a:srgbClr val="F1998F"/>
        </a:folHlink>
      </a:clrScheme>
      <a:clrMap bg1="lt1" tx1="dk1" bg2="lt2" tx2="dk2" accent1="accent1" accent2="accent2" accent3="accent3" accent4="accent4" accent5="accent5" accent6="accent6" hlink="hlink" folHlink="folHlink"/>
    </a:extraClrScheme>
    <a:extraClrScheme>
      <a:clrScheme name="ub-cd-neu-v2-4 4">
        <a:dk1>
          <a:srgbClr val="000000"/>
        </a:dk1>
        <a:lt1>
          <a:srgbClr val="C8D0E2"/>
        </a:lt1>
        <a:dk2>
          <a:srgbClr val="00457D"/>
        </a:dk2>
        <a:lt2>
          <a:srgbClr val="808080"/>
        </a:lt2>
        <a:accent1>
          <a:srgbClr val="5D7FAA"/>
        </a:accent1>
        <a:accent2>
          <a:srgbClr val="878783"/>
        </a:accent2>
        <a:accent3>
          <a:srgbClr val="E0E4EE"/>
        </a:accent3>
        <a:accent4>
          <a:srgbClr val="000000"/>
        </a:accent4>
        <a:accent5>
          <a:srgbClr val="B6C0D2"/>
        </a:accent5>
        <a:accent6>
          <a:srgbClr val="7A7A76"/>
        </a:accent6>
        <a:hlink>
          <a:srgbClr val="92A5C5"/>
        </a:hlink>
        <a:folHlink>
          <a:srgbClr val="B9BAB7"/>
        </a:folHlink>
      </a:clrScheme>
      <a:clrMap bg1="lt1" tx1="dk1" bg2="lt2" tx2="dk2" accent1="accent1" accent2="accent2" accent3="accent3" accent4="accent4" accent5="accent5" accent6="accent6" hlink="hlink" folHlink="folHlink"/>
    </a:extraClrScheme>
    <a:extraClrScheme>
      <a:clrScheme name="ub-cd-neu-v2-4 5">
        <a:dk1>
          <a:srgbClr val="000000"/>
        </a:dk1>
        <a:lt1>
          <a:srgbClr val="C8D0E2"/>
        </a:lt1>
        <a:dk2>
          <a:srgbClr val="00457D"/>
        </a:dk2>
        <a:lt2>
          <a:srgbClr val="808080"/>
        </a:lt2>
        <a:accent1>
          <a:srgbClr val="5D7FAA"/>
        </a:accent1>
        <a:accent2>
          <a:srgbClr val="00457D"/>
        </a:accent2>
        <a:accent3>
          <a:srgbClr val="E0E4EE"/>
        </a:accent3>
        <a:accent4>
          <a:srgbClr val="000000"/>
        </a:accent4>
        <a:accent5>
          <a:srgbClr val="B6C0D2"/>
        </a:accent5>
        <a:accent6>
          <a:srgbClr val="003E71"/>
        </a:accent6>
        <a:hlink>
          <a:srgbClr val="92A5C5"/>
        </a:hlink>
        <a:folHlink>
          <a:srgbClr val="C8D0E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16zu9_Vorlage_Lehre_deutsch</Template>
  <TotalTime>0</TotalTime>
  <Words>89</Words>
  <Application>Microsoft Office PowerPoint</Application>
  <PresentationFormat>Bildschirmpräsentation (16:9)</PresentationFormat>
  <Paragraphs>4</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Times New Roman</vt:lpstr>
      <vt:lpstr>Arial</vt:lpstr>
      <vt:lpstr>Wingdings</vt:lpstr>
      <vt:lpstr>Calibri</vt:lpstr>
      <vt:lpstr>UB Scala Sans</vt:lpstr>
      <vt:lpstr>16zu9_Vorlage_Lehre_deutsch</vt:lpstr>
      <vt:lpstr>PowerPoint-Präsentation</vt:lpstr>
      <vt:lpstr>PowerPoint-Präsentation</vt:lpstr>
    </vt:vector>
  </TitlesOfParts>
  <Company>Uni-Bamberg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Mayr, Bettina</dc:creator>
  <cp:lastModifiedBy>Mayr, Bettina</cp:lastModifiedBy>
  <cp:revision>2</cp:revision>
  <cp:lastPrinted>2016-02-18T09:13:59Z</cp:lastPrinted>
  <dcterms:created xsi:type="dcterms:W3CDTF">2020-10-22T08:51:51Z</dcterms:created>
  <dcterms:modified xsi:type="dcterms:W3CDTF">2020-10-22T08:59:32Z</dcterms:modified>
</cp:coreProperties>
</file>