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5" r:id="rId2"/>
    <p:sldId id="267" r:id="rId3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95872" autoAdjust="0"/>
  </p:normalViewPr>
  <p:slideViewPr>
    <p:cSldViewPr>
      <p:cViewPr varScale="1">
        <p:scale>
          <a:sx n="124" d="100"/>
          <a:sy n="124" d="100"/>
        </p:scale>
        <p:origin x="16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C049373-A758-BAB2-F906-4F490DF309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CB40B3-076B-6E07-107E-833631A9F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94321-57A1-3A40-9685-CC508F72E2C7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25B547-57D4-CBFF-D654-BCF0B3678B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6660C5-D4C7-5F36-E94A-042A31CC9D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F4926-134B-0943-A3BA-7A03853A8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70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6453057-5531-4979-07EB-F85960E1F7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359D06-93D1-435E-458E-886B8EE651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B7D20286-22E6-954E-8DB9-9693F297A361}" type="datetimeFigureOut">
              <a:rPr lang="de-DE"/>
              <a:pPr>
                <a:defRPr/>
              </a:pPr>
              <a:t>10.02.2025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7E033AE-3AF1-1590-0C32-42279E1EAF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A987543B-3E9F-3600-7B33-885381197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FE3BA9-14AB-D193-50B5-323B8829E9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F337A6-8FAA-EC4D-924A-41169A9CB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8FFD2F-6304-104B-B37E-9A74A30C05A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FD2F-6304-104B-B37E-9A74A30C05A1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686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638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66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75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24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6798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40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911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227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019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ub-cd-ppt-back02-5_grau.gif">
            <a:extLst>
              <a:ext uri="{FF2B5EF4-FFF2-40B4-BE49-F238E27FC236}">
                <a16:creationId xmlns:a16="http://schemas.microsoft.com/office/drawing/2014/main" id="{E86A2A26-988B-1927-A3B9-F64054AA0B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7" descr="ub-cd-ppt-back02-5.gif">
            <a:extLst>
              <a:ext uri="{FF2B5EF4-FFF2-40B4-BE49-F238E27FC236}">
                <a16:creationId xmlns:a16="http://schemas.microsoft.com/office/drawing/2014/main" id="{3EA51422-A12B-FC40-C439-DF8DE48562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6157A25F-AEEC-FB31-C5BF-5749D7026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das Titelformat</a:t>
            </a:r>
            <a:br>
              <a:rPr lang="de-DE" altLang="de-DE" dirty="0"/>
            </a:br>
            <a:r>
              <a:rPr lang="de-DE" altLang="de-DE" dirty="0"/>
              <a:t>zu bearbeiten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CCF82A16-26AE-753D-A538-C36301722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90800"/>
            <a:ext cx="746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0" name="Rectangle 23">
            <a:extLst>
              <a:ext uri="{FF2B5EF4-FFF2-40B4-BE49-F238E27FC236}">
                <a16:creationId xmlns:a16="http://schemas.microsoft.com/office/drawing/2014/main" id="{15668E3B-C411-EAA5-312D-50F549A1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557963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E971C909-D339-4E42-8C95-23B31EDE03E2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90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FA2C55CC-7911-B077-94C6-04803F5F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557963"/>
            <a:ext cx="7543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900" dirty="0">
                <a:solidFill>
                  <a:srgbClr val="00407A"/>
                </a:solidFill>
                <a:latin typeface="Arial" panose="020B0604020202020204" pitchFamily="34" charset="0"/>
              </a:rPr>
              <a:t>Vorstellung der Kontaktstelle Studium und </a:t>
            </a:r>
            <a:r>
              <a:rPr lang="de-DE" altLang="de-DE" sz="900" dirty="0" smtClean="0">
                <a:solidFill>
                  <a:srgbClr val="00407A"/>
                </a:solidFill>
                <a:latin typeface="Arial" panose="020B0604020202020204" pitchFamily="34" charset="0"/>
              </a:rPr>
              <a:t>Behinderung</a:t>
            </a:r>
            <a:endParaRPr lang="de-DE" altLang="de-DE" sz="900" dirty="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bamberg.de/bafbs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bafbs@uni-bamberg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.svg"/><Relationship Id="rId7" Type="http://schemas.openxmlformats.org/officeDocument/2006/relationships/hyperlink" Target="https://www.uni-bamberg.de/bafb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fbs@uni-bamberg.de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977FD-6038-F778-6B6A-32DE74E7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339"/>
            <a:ext cx="7467600" cy="1143000"/>
          </a:xfrm>
        </p:spPr>
        <p:txBody>
          <a:bodyPr/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Kontaktstelle Studium und Behinderung</a:t>
            </a:r>
            <a:endParaRPr lang="en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F8C7D-BD1A-BFE6-F0EF-1D9F934E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65837"/>
            <a:ext cx="8928992" cy="9068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 sind die erste Anlaufstelle für Menschen, die in ihrem Studium durch Behinderungen oder chronische Erkrankungen beeinträchtigt sind</a:t>
            </a:r>
          </a:p>
          <a:p>
            <a:pPr marL="0" indent="0">
              <a:buNone/>
            </a:pPr>
            <a:endParaRPr lang="en-DE" dirty="0"/>
          </a:p>
        </p:txBody>
      </p:sp>
      <p:pic>
        <p:nvPicPr>
          <p:cNvPr id="4" name="Grafik 3" descr="Zielgruppe Silhouette">
            <a:extLst>
              <a:ext uri="{FF2B5EF4-FFF2-40B4-BE49-F238E27FC236}">
                <a16:creationId xmlns:a16="http://schemas.microsoft.com/office/drawing/2014/main" id="{CE0455FE-2D76-A7E7-6A57-467263D68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9538" y="2117710"/>
            <a:ext cx="1790334" cy="1790334"/>
          </a:xfrm>
          <a:prstGeom prst="rect">
            <a:avLst/>
          </a:prstGeom>
        </p:spPr>
      </p:pic>
      <p:pic>
        <p:nvPicPr>
          <p:cNvPr id="5" name="Inhaltsplatzhalter 8" descr="Untertitel Silhouette">
            <a:extLst>
              <a:ext uri="{FF2B5EF4-FFF2-40B4-BE49-F238E27FC236}">
                <a16:creationId xmlns:a16="http://schemas.microsoft.com/office/drawing/2014/main" id="{4DCD18A6-FB66-7CD3-9208-236A7F7517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5852711" y="2128552"/>
            <a:ext cx="1718326" cy="16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392764-355F-788E-DED3-97E08950C5BE}"/>
              </a:ext>
            </a:extLst>
          </p:cNvPr>
          <p:cNvSpPr txBox="1">
            <a:spLocks/>
          </p:cNvSpPr>
          <p:nvPr/>
        </p:nvSpPr>
        <p:spPr bwMode="auto">
          <a:xfrm>
            <a:off x="261924" y="3644120"/>
            <a:ext cx="4310076" cy="22579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+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de-DE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Unsere</a:t>
            </a:r>
            <a:r>
              <a:rPr lang="de-DE" sz="1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Zielgruppe</a:t>
            </a:r>
          </a:p>
          <a:p>
            <a:pPr>
              <a:spcAft>
                <a:spcPts val="800"/>
              </a:spcAft>
            </a:pPr>
            <a:r>
              <a:rPr lang="de-DE" sz="1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Studierende mit Behinderung (auch ohne Schwerbehindertenausweis) </a:t>
            </a:r>
          </a:p>
          <a:p>
            <a:pPr>
              <a:spcAft>
                <a:spcPts val="800"/>
              </a:spcAft>
            </a:pPr>
            <a:r>
              <a:rPr lang="de-DE" sz="1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de-DE" sz="1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sychisch/chronisch </a:t>
            </a:r>
            <a:r>
              <a:rPr lang="de-DE" sz="1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kranke Studierende </a:t>
            </a:r>
          </a:p>
          <a:p>
            <a:pPr>
              <a:spcAft>
                <a:spcPts val="800"/>
              </a:spcAft>
            </a:pPr>
            <a:r>
              <a:rPr lang="de-DE" sz="1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Studierende mit AD(H)S, Legasthenie und Dyskalkulie</a:t>
            </a:r>
          </a:p>
          <a:p>
            <a:endParaRPr lang="de-DE" kern="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9456EDD-31A9-B62F-4A9A-B18BADE127C7}"/>
              </a:ext>
            </a:extLst>
          </p:cNvPr>
          <p:cNvSpPr txBox="1">
            <a:spLocks/>
          </p:cNvSpPr>
          <p:nvPr/>
        </p:nvSpPr>
        <p:spPr bwMode="auto">
          <a:xfrm>
            <a:off x="4572000" y="3644119"/>
            <a:ext cx="4233404" cy="22579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+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de-DE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erreichen Sie uns</a:t>
            </a:r>
          </a:p>
          <a:p>
            <a:r>
              <a:rPr lang="de-DE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ertrauliche </a:t>
            </a:r>
            <a:r>
              <a:rPr lang="de-DE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offene Sprechstunden </a:t>
            </a:r>
            <a:endParaRPr lang="de-DE" sz="1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Adresse</a:t>
            </a:r>
            <a:r>
              <a:rPr lang="de-DE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Kapuzinerstr. 25, Raum 00.16</a:t>
            </a:r>
          </a:p>
          <a:p>
            <a:r>
              <a:rPr lang="de-D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de-DE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bafbs@uni-bamberg.de</a:t>
            </a:r>
            <a:r>
              <a:rPr lang="de-DE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Weiterführende Informationen unter: </a:t>
            </a:r>
            <a:r>
              <a:rPr lang="de-D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de-DE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www.uni-bamberg.de/bafbs</a:t>
            </a:r>
            <a:r>
              <a:rPr lang="de-DE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e-D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E7372BD-9884-EB9F-F2F8-AADF9D3599B2}"/>
              </a:ext>
            </a:extLst>
          </p:cNvPr>
          <p:cNvSpPr txBox="1">
            <a:spLocks/>
          </p:cNvSpPr>
          <p:nvPr/>
        </p:nvSpPr>
        <p:spPr bwMode="auto">
          <a:xfrm>
            <a:off x="-2700808" y="2236369"/>
            <a:ext cx="7467600" cy="6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+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kern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0E3351-D34D-1E8A-C4F7-EAED23131BC8}"/>
              </a:ext>
            </a:extLst>
          </p:cNvPr>
          <p:cNvSpPr txBox="1"/>
          <p:nvPr/>
        </p:nvSpPr>
        <p:spPr>
          <a:xfrm>
            <a:off x="249684" y="5902084"/>
            <a:ext cx="8786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de-DE" sz="1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einer Krankheitsdauer von länger als sechs Monaten </a:t>
            </a:r>
            <a:endParaRPr lang="de-DE" sz="1600" kern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6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können </a:t>
            </a:r>
            <a:r>
              <a:rPr lang="de-DE" sz="1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 bei Prüfungen einen Nachteilsausgleich erhalten!</a:t>
            </a:r>
          </a:p>
          <a:p>
            <a:endParaRPr lang="en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1139" y="2917166"/>
            <a:ext cx="1041722" cy="10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977FD-6038-F778-6B6A-32DE74E7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339"/>
            <a:ext cx="7467600" cy="1143000"/>
          </a:xfrm>
        </p:spPr>
        <p:txBody>
          <a:bodyPr/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Kontaktstelle Studium und Behinderung</a:t>
            </a:r>
            <a:endParaRPr lang="en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F8C7D-BD1A-BFE6-F0EF-1D9F934E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65837"/>
            <a:ext cx="8928992" cy="9068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the first point of contact for people whose studies are impaired by disabilities or chronic illnesses</a:t>
            </a:r>
            <a:endParaRPr lang="en-DE" dirty="0"/>
          </a:p>
        </p:txBody>
      </p:sp>
      <p:pic>
        <p:nvPicPr>
          <p:cNvPr id="4" name="Grafik 3" descr="Zielgruppe Silhouette">
            <a:extLst>
              <a:ext uri="{FF2B5EF4-FFF2-40B4-BE49-F238E27FC236}">
                <a16:creationId xmlns:a16="http://schemas.microsoft.com/office/drawing/2014/main" id="{CE0455FE-2D76-A7E7-6A57-467263D68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9538" y="2117710"/>
            <a:ext cx="1790334" cy="1790334"/>
          </a:xfrm>
          <a:prstGeom prst="rect">
            <a:avLst/>
          </a:prstGeom>
        </p:spPr>
      </p:pic>
      <p:pic>
        <p:nvPicPr>
          <p:cNvPr id="5" name="Inhaltsplatzhalter 8" descr="Untertitel Silhouette">
            <a:extLst>
              <a:ext uri="{FF2B5EF4-FFF2-40B4-BE49-F238E27FC236}">
                <a16:creationId xmlns:a16="http://schemas.microsoft.com/office/drawing/2014/main" id="{4DCD18A6-FB66-7CD3-9208-236A7F7517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796136" y="2236368"/>
            <a:ext cx="1718326" cy="16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392764-355F-788E-DED3-97E08950C5BE}"/>
              </a:ext>
            </a:extLst>
          </p:cNvPr>
          <p:cNvSpPr txBox="1">
            <a:spLocks/>
          </p:cNvSpPr>
          <p:nvPr/>
        </p:nvSpPr>
        <p:spPr bwMode="auto">
          <a:xfrm>
            <a:off x="261924" y="3644120"/>
            <a:ext cx="4310076" cy="22579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+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de-DE" sz="18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de-DE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de-DE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endParaRPr lang="de-DE" sz="1800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with disabilities (also without a disability card)</a:t>
            </a:r>
          </a:p>
          <a:p>
            <a:pPr>
              <a:spcAft>
                <a:spcPts val="800"/>
              </a:spcAft>
            </a:pPr>
            <a:r>
              <a:rPr lang="en-GB" sz="1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Mentally/chronically ill students</a:t>
            </a:r>
          </a:p>
          <a:p>
            <a:pPr>
              <a:spcAft>
                <a:spcPts val="800"/>
              </a:spcAft>
            </a:pPr>
            <a:r>
              <a:rPr lang="en-GB" sz="1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GB" sz="1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AD(H)D, dyslexia and dyscalculia</a:t>
            </a:r>
            <a:endParaRPr lang="de-DE" kern="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9456EDD-31A9-B62F-4A9A-B18BADE127C7}"/>
              </a:ext>
            </a:extLst>
          </p:cNvPr>
          <p:cNvSpPr txBox="1">
            <a:spLocks/>
          </p:cNvSpPr>
          <p:nvPr/>
        </p:nvSpPr>
        <p:spPr bwMode="auto">
          <a:xfrm>
            <a:off x="4572000" y="3644119"/>
            <a:ext cx="4233404" cy="22579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+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de-DE" sz="18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de-DE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DE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r>
              <a:rPr lang="de-DE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endParaRPr lang="de-DE" sz="1800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 open consultation hours </a:t>
            </a:r>
            <a:endParaRPr lang="en-GB" sz="1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de-DE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Kapuzinerstr. 25, Room 00.16</a:t>
            </a:r>
          </a:p>
          <a:p>
            <a:r>
              <a:rPr lang="de-D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de-DE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bafbs@uni-bamberg.de</a:t>
            </a:r>
            <a:r>
              <a:rPr lang="de-DE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Further </a:t>
            </a:r>
            <a:r>
              <a:rPr lang="de-DE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de-D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</a:t>
            </a:r>
            <a:r>
              <a:rPr lang="de-D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de-DE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www.uni-bamberg.de/bafbs</a:t>
            </a:r>
            <a:r>
              <a:rPr lang="de-DE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E7372BD-9884-EB9F-F2F8-AADF9D3599B2}"/>
              </a:ext>
            </a:extLst>
          </p:cNvPr>
          <p:cNvSpPr txBox="1">
            <a:spLocks/>
          </p:cNvSpPr>
          <p:nvPr/>
        </p:nvSpPr>
        <p:spPr bwMode="auto">
          <a:xfrm>
            <a:off x="-2700808" y="2236369"/>
            <a:ext cx="7467600" cy="6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+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kern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0E3351-D34D-1E8A-C4F7-EAED23131BC8}"/>
              </a:ext>
            </a:extLst>
          </p:cNvPr>
          <p:cNvSpPr txBox="1"/>
          <p:nvPr/>
        </p:nvSpPr>
        <p:spPr>
          <a:xfrm>
            <a:off x="249684" y="5902084"/>
            <a:ext cx="878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GB" sz="1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are ill for longer than six months, you can receive </a:t>
            </a:r>
            <a:endParaRPr lang="en-GB" sz="1600" kern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compensation </a:t>
            </a:r>
            <a:r>
              <a:rPr lang="en-GB" sz="1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disadvantages </a:t>
            </a:r>
            <a:r>
              <a:rPr lang="en-GB" sz="16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GB" sz="1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exams!</a:t>
            </a:r>
            <a:endParaRPr lang="en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1139" y="2917166"/>
            <a:ext cx="1041722" cy="10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ohne_Titelbild_deutsch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Vorlage_ohne_Titelbild_deutsch</Template>
  <TotalTime>0</TotalTime>
  <Words>176</Words>
  <Application>Microsoft Office PowerPoint</Application>
  <PresentationFormat>Bildschirmpräsentation (4:3)</PresentationFormat>
  <Paragraphs>28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UB Scala</vt:lpstr>
      <vt:lpstr>Wingdings</vt:lpstr>
      <vt:lpstr>Vorlage_ohne_Titelbild_deutsch</vt:lpstr>
      <vt:lpstr>Kontaktstelle Studium und Behinderung</vt:lpstr>
      <vt:lpstr>Kontaktstelle Studium und Behinderung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an der Universität Bamberg!</dc:title>
  <dc:creator>Mirjam Anna Dellermann</dc:creator>
  <cp:lastModifiedBy>Haselbek, Sabina</cp:lastModifiedBy>
  <cp:revision>40</cp:revision>
  <cp:lastPrinted>2023-10-02T08:44:02Z</cp:lastPrinted>
  <dcterms:created xsi:type="dcterms:W3CDTF">2023-09-25T05:39:44Z</dcterms:created>
  <dcterms:modified xsi:type="dcterms:W3CDTF">2025-02-10T13:26:25Z</dcterms:modified>
</cp:coreProperties>
</file>